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5" r:id="rId1"/>
  </p:sldMasterIdLst>
  <p:notesMasterIdLst>
    <p:notesMasterId r:id="rId32"/>
  </p:notesMasterIdLst>
  <p:sldIdLst>
    <p:sldId id="256" r:id="rId2"/>
    <p:sldId id="257" r:id="rId3"/>
    <p:sldId id="271" r:id="rId4"/>
    <p:sldId id="272" r:id="rId5"/>
    <p:sldId id="259" r:id="rId6"/>
    <p:sldId id="291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3" r:id="rId17"/>
    <p:sldId id="284" r:id="rId18"/>
    <p:sldId id="292" r:id="rId19"/>
    <p:sldId id="285" r:id="rId20"/>
    <p:sldId id="286" r:id="rId21"/>
    <p:sldId id="287" r:id="rId22"/>
    <p:sldId id="288" r:id="rId23"/>
    <p:sldId id="289" r:id="rId24"/>
    <p:sldId id="290" r:id="rId25"/>
    <p:sldId id="294" r:id="rId26"/>
    <p:sldId id="262" r:id="rId27"/>
    <p:sldId id="263" r:id="rId28"/>
    <p:sldId id="268" r:id="rId29"/>
    <p:sldId id="293" r:id="rId30"/>
    <p:sldId id="295" r:id="rId31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576E9B8-3083-47F7-8CE3-7B4D8467F338}">
  <a:tblStyle styleId="{E576E9B8-3083-47F7-8CE3-7B4D8467F338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54937EBC-A582-478C-9170-1C7FEF6E29A8}" styleName="Table_1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7220B23E-B916-431C-9721-44B4862F94F5}" styleName="Table_2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543F38BF-FC70-4E66-A2A5-EC3021B6D50F}" styleName="Table_3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9D1CFF37-13B4-4B5C-BE9F-808F83EB93F7}" styleName="Table_4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33F386E7-C888-4980-AEFE-F530006370DC}" styleName="Table_5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6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34F0B7-7884-46A9-969F-05E149C00690}" type="doc">
      <dgm:prSet loTypeId="urn:microsoft.com/office/officeart/2005/8/layout/cycle8" loCatId="cycle" qsTypeId="urn:microsoft.com/office/officeart/2005/8/quickstyle/simple1" qsCatId="simple" csTypeId="urn:microsoft.com/office/officeart/2005/8/colors/colorful1#4" csCatId="colorful" phldr="1"/>
      <dgm:spPr/>
    </dgm:pt>
    <dgm:pt modelId="{E3435DEC-E048-4D6A-9A93-40232C637E88}">
      <dgm:prSet phldrT="[Text]"/>
      <dgm:spPr>
        <a:xfrm>
          <a:off x="1249180" y="277817"/>
          <a:ext cx="1124925" cy="1024449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Instruction</a:t>
          </a:r>
        </a:p>
      </dgm:t>
    </dgm:pt>
    <dgm:pt modelId="{912A9686-4381-4A8D-9857-30B80E869484}" type="parTrans" cxnId="{C6A58B76-DF83-4D65-BF45-B1EAD875E6FE}">
      <dgm:prSet/>
      <dgm:spPr/>
      <dgm:t>
        <a:bodyPr/>
        <a:lstStyle/>
        <a:p>
          <a:pPr algn="ctr"/>
          <a:endParaRPr lang="en-US"/>
        </a:p>
      </dgm:t>
    </dgm:pt>
    <dgm:pt modelId="{973F319B-9549-4E7F-A9BD-56F799540A76}" type="sibTrans" cxnId="{C6A58B76-DF83-4D65-BF45-B1EAD875E6FE}">
      <dgm:prSet/>
      <dgm:spPr/>
      <dgm:t>
        <a:bodyPr/>
        <a:lstStyle/>
        <a:p>
          <a:pPr algn="ctr"/>
          <a:endParaRPr lang="en-US"/>
        </a:p>
      </dgm:t>
    </dgm:pt>
    <dgm:pt modelId="{78DEF786-0390-4428-833F-9D656E985233}">
      <dgm:prSet phldrT="[Text]"/>
      <dgm:spPr>
        <a:xfrm>
          <a:off x="1153010" y="365524"/>
          <a:ext cx="1248156" cy="964724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Assessment</a:t>
          </a:r>
        </a:p>
      </dgm:t>
    </dgm:pt>
    <dgm:pt modelId="{00762B3F-309C-42A1-93D4-EE0179CC97E8}" type="parTrans" cxnId="{B43B48F7-2391-43CE-A968-6933E407A0E5}">
      <dgm:prSet/>
      <dgm:spPr/>
      <dgm:t>
        <a:bodyPr/>
        <a:lstStyle/>
        <a:p>
          <a:pPr algn="ctr"/>
          <a:endParaRPr lang="en-US"/>
        </a:p>
      </dgm:t>
    </dgm:pt>
    <dgm:pt modelId="{EDB2AF47-A4FD-4416-BCFD-16D3032A7BEF}" type="sibTrans" cxnId="{B43B48F7-2391-43CE-A968-6933E407A0E5}">
      <dgm:prSet/>
      <dgm:spPr/>
      <dgm:t>
        <a:bodyPr/>
        <a:lstStyle/>
        <a:p>
          <a:pPr algn="ctr"/>
          <a:endParaRPr lang="en-US"/>
        </a:p>
      </dgm:t>
    </dgm:pt>
    <dgm:pt modelId="{FBEB9E28-8509-4438-8811-F30E2FAD2BF5}">
      <dgm:prSet phldrT="[Text]"/>
      <dgm:spPr>
        <a:xfrm>
          <a:off x="1211036" y="268387"/>
          <a:ext cx="1098389" cy="1043308"/>
        </a:xfr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Curriculum</a:t>
          </a:r>
        </a:p>
      </dgm:t>
    </dgm:pt>
    <dgm:pt modelId="{3CD49D9C-B862-4246-82F8-1FF5235C8CDC}" type="parTrans" cxnId="{AB52ECE8-AA3A-47DE-BF8C-F7821B773911}">
      <dgm:prSet/>
      <dgm:spPr/>
      <dgm:t>
        <a:bodyPr/>
        <a:lstStyle/>
        <a:p>
          <a:pPr algn="ctr"/>
          <a:endParaRPr lang="en-US"/>
        </a:p>
      </dgm:t>
    </dgm:pt>
    <dgm:pt modelId="{F882475C-6998-440A-B957-C67EF2959BD3}" type="sibTrans" cxnId="{AB52ECE8-AA3A-47DE-BF8C-F7821B773911}">
      <dgm:prSet/>
      <dgm:spPr/>
      <dgm:t>
        <a:bodyPr/>
        <a:lstStyle/>
        <a:p>
          <a:pPr algn="ctr"/>
          <a:endParaRPr lang="en-US"/>
        </a:p>
      </dgm:t>
    </dgm:pt>
    <dgm:pt modelId="{1BA35795-1884-4484-B909-338E41F95515}" type="pres">
      <dgm:prSet presAssocID="{F334F0B7-7884-46A9-969F-05E149C00690}" presName="compositeShape" presStyleCnt="0">
        <dgm:presLayoutVars>
          <dgm:chMax val="7"/>
          <dgm:dir/>
          <dgm:resizeHandles val="exact"/>
        </dgm:presLayoutVars>
      </dgm:prSet>
      <dgm:spPr/>
    </dgm:pt>
    <dgm:pt modelId="{E8B2837A-3F45-48FB-8C45-6C7869E6A86B}" type="pres">
      <dgm:prSet presAssocID="{F334F0B7-7884-46A9-969F-05E149C00690}" presName="wedge1" presStyleLbl="node1" presStyleIdx="0" presStyleCnt="3" custScaleX="90127" custScaleY="82077"/>
      <dgm:spPr>
        <a:prstGeom prst="pie">
          <a:avLst>
            <a:gd name="adj1" fmla="val 16200000"/>
            <a:gd name="adj2" fmla="val 1800000"/>
          </a:avLst>
        </a:prstGeom>
      </dgm:spPr>
      <dgm:t>
        <a:bodyPr/>
        <a:lstStyle/>
        <a:p>
          <a:endParaRPr lang="en-US"/>
        </a:p>
      </dgm:t>
    </dgm:pt>
    <dgm:pt modelId="{F196C19E-AB7F-4AF3-B6ED-583B93C086A7}" type="pres">
      <dgm:prSet presAssocID="{F334F0B7-7884-46A9-969F-05E149C00690}" presName="dummy1a" presStyleCnt="0"/>
      <dgm:spPr/>
    </dgm:pt>
    <dgm:pt modelId="{2D120F26-FC4D-4B56-988A-87DD23D3FAC9}" type="pres">
      <dgm:prSet presAssocID="{F334F0B7-7884-46A9-969F-05E149C00690}" presName="dummy1b" presStyleCnt="0"/>
      <dgm:spPr/>
    </dgm:pt>
    <dgm:pt modelId="{ECA6DD7B-EB33-4C4D-967B-34F061828882}" type="pres">
      <dgm:prSet presAssocID="{F334F0B7-7884-46A9-969F-05E149C0069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D55C79-2851-49EA-AD2E-9B27CAF6FEA5}" type="pres">
      <dgm:prSet presAssocID="{F334F0B7-7884-46A9-969F-05E149C00690}" presName="wedge2" presStyleLbl="node1" presStyleIdx="1" presStyleCnt="3" custScaleY="77292" custLinFactNeighborX="-709" custLinFactNeighborY="1063"/>
      <dgm:spPr>
        <a:prstGeom prst="pie">
          <a:avLst>
            <a:gd name="adj1" fmla="val 1800000"/>
            <a:gd name="adj2" fmla="val 9000000"/>
          </a:avLst>
        </a:prstGeom>
      </dgm:spPr>
      <dgm:t>
        <a:bodyPr/>
        <a:lstStyle/>
        <a:p>
          <a:endParaRPr lang="en-US"/>
        </a:p>
      </dgm:t>
    </dgm:pt>
    <dgm:pt modelId="{F0728CA3-14E1-4479-8C31-3995CA1A5403}" type="pres">
      <dgm:prSet presAssocID="{F334F0B7-7884-46A9-969F-05E149C00690}" presName="dummy2a" presStyleCnt="0"/>
      <dgm:spPr/>
    </dgm:pt>
    <dgm:pt modelId="{1B01A74A-A527-44FD-A538-AFBB3683CD1D}" type="pres">
      <dgm:prSet presAssocID="{F334F0B7-7884-46A9-969F-05E149C00690}" presName="dummy2b" presStyleCnt="0"/>
      <dgm:spPr/>
    </dgm:pt>
    <dgm:pt modelId="{6927800E-2C02-4928-8AE9-529562612D01}" type="pres">
      <dgm:prSet presAssocID="{F334F0B7-7884-46A9-969F-05E149C0069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376CB8-6F2E-4F38-A854-C8BD9BD2153A}" type="pres">
      <dgm:prSet presAssocID="{F334F0B7-7884-46A9-969F-05E149C00690}" presName="wedge3" presStyleLbl="node1" presStyleIdx="2" presStyleCnt="3" custScaleX="88001" custScaleY="83588"/>
      <dgm:spPr>
        <a:prstGeom prst="pie">
          <a:avLst>
            <a:gd name="adj1" fmla="val 9000000"/>
            <a:gd name="adj2" fmla="val 16200000"/>
          </a:avLst>
        </a:prstGeom>
      </dgm:spPr>
      <dgm:t>
        <a:bodyPr/>
        <a:lstStyle/>
        <a:p>
          <a:endParaRPr lang="en-US"/>
        </a:p>
      </dgm:t>
    </dgm:pt>
    <dgm:pt modelId="{46EBE706-CA5E-4C51-B17B-9FEFBBEEBFBD}" type="pres">
      <dgm:prSet presAssocID="{F334F0B7-7884-46A9-969F-05E149C00690}" presName="dummy3a" presStyleCnt="0"/>
      <dgm:spPr/>
    </dgm:pt>
    <dgm:pt modelId="{41647B2C-A711-429D-8A54-1BCF3BD283A7}" type="pres">
      <dgm:prSet presAssocID="{F334F0B7-7884-46A9-969F-05E149C00690}" presName="dummy3b" presStyleCnt="0"/>
      <dgm:spPr/>
    </dgm:pt>
    <dgm:pt modelId="{FD54A1D2-1D0B-4776-B8CD-565B87EDFE53}" type="pres">
      <dgm:prSet presAssocID="{F334F0B7-7884-46A9-969F-05E149C0069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BA645F-5D1A-4912-A28E-299D8AEEDCE9}" type="pres">
      <dgm:prSet presAssocID="{973F319B-9549-4E7F-A9BD-56F799540A76}" presName="arrowWedge1" presStyleLbl="fgSibTrans2D1" presStyleIdx="0" presStyleCnt="3" custScaleX="100447"/>
      <dgm:spPr>
        <a:xfrm>
          <a:off x="1112178" y="91923"/>
          <a:ext cx="1402689" cy="140268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0F03E16D-8044-49C2-90CA-BB84489F8933}" type="pres">
      <dgm:prSet presAssocID="{EDB2AF47-A4FD-4416-BCFD-16D3032A7BEF}" presName="arrowWedge2" presStyleLbl="fgSibTrans2D1" presStyleIdx="1" presStyleCnt="3" custScaleY="91218"/>
      <dgm:spPr>
        <a:xfrm>
          <a:off x="1075743" y="150550"/>
          <a:ext cx="1402689" cy="140268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BD816C63-8283-4A23-9C5D-7F2ED5BEEE50}" type="pres">
      <dgm:prSet presAssocID="{F882475C-6998-440A-B957-C67EF2959BD3}" presName="arrowWedge3" presStyleLbl="fgSibTrans2D1" presStyleIdx="2" presStyleCnt="3"/>
      <dgm:spPr>
        <a:xfrm>
          <a:off x="1060943" y="91651"/>
          <a:ext cx="1402689" cy="140268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</dgm:ptLst>
  <dgm:cxnLst>
    <dgm:cxn modelId="{452F9066-8874-C244-98F7-09EE34184D7E}" type="presOf" srcId="{78DEF786-0390-4428-833F-9D656E985233}" destId="{6927800E-2C02-4928-8AE9-529562612D01}" srcOrd="1" destOrd="0" presId="urn:microsoft.com/office/officeart/2005/8/layout/cycle8"/>
    <dgm:cxn modelId="{AB52ECE8-AA3A-47DE-BF8C-F7821B773911}" srcId="{F334F0B7-7884-46A9-969F-05E149C00690}" destId="{FBEB9E28-8509-4438-8811-F30E2FAD2BF5}" srcOrd="2" destOrd="0" parTransId="{3CD49D9C-B862-4246-82F8-1FF5235C8CDC}" sibTransId="{F882475C-6998-440A-B957-C67EF2959BD3}"/>
    <dgm:cxn modelId="{57C0E333-1D84-BD4B-A236-3D1B85366FF7}" type="presOf" srcId="{F334F0B7-7884-46A9-969F-05E149C00690}" destId="{1BA35795-1884-4484-B909-338E41F95515}" srcOrd="0" destOrd="0" presId="urn:microsoft.com/office/officeart/2005/8/layout/cycle8"/>
    <dgm:cxn modelId="{B43B48F7-2391-43CE-A968-6933E407A0E5}" srcId="{F334F0B7-7884-46A9-969F-05E149C00690}" destId="{78DEF786-0390-4428-833F-9D656E985233}" srcOrd="1" destOrd="0" parTransId="{00762B3F-309C-42A1-93D4-EE0179CC97E8}" sibTransId="{EDB2AF47-A4FD-4416-BCFD-16D3032A7BEF}"/>
    <dgm:cxn modelId="{8519162D-ACC6-8141-81A1-9426BF4FB355}" type="presOf" srcId="{FBEB9E28-8509-4438-8811-F30E2FAD2BF5}" destId="{FD54A1D2-1D0B-4776-B8CD-565B87EDFE53}" srcOrd="1" destOrd="0" presId="urn:microsoft.com/office/officeart/2005/8/layout/cycle8"/>
    <dgm:cxn modelId="{5E65276F-6778-2B49-8759-E2DB7FEDCEF0}" type="presOf" srcId="{E3435DEC-E048-4D6A-9A93-40232C637E88}" destId="{ECA6DD7B-EB33-4C4D-967B-34F061828882}" srcOrd="1" destOrd="0" presId="urn:microsoft.com/office/officeart/2005/8/layout/cycle8"/>
    <dgm:cxn modelId="{6907CF60-E2A1-2F46-9D28-16AA58F98893}" type="presOf" srcId="{E3435DEC-E048-4D6A-9A93-40232C637E88}" destId="{E8B2837A-3F45-48FB-8C45-6C7869E6A86B}" srcOrd="0" destOrd="0" presId="urn:microsoft.com/office/officeart/2005/8/layout/cycle8"/>
    <dgm:cxn modelId="{58B36990-60B9-4F44-848A-B7E4160D9A63}" type="presOf" srcId="{FBEB9E28-8509-4438-8811-F30E2FAD2BF5}" destId="{78376CB8-6F2E-4F38-A854-C8BD9BD2153A}" srcOrd="0" destOrd="0" presId="urn:microsoft.com/office/officeart/2005/8/layout/cycle8"/>
    <dgm:cxn modelId="{02453A13-3624-AD49-85FD-584650888618}" type="presOf" srcId="{78DEF786-0390-4428-833F-9D656E985233}" destId="{D2D55C79-2851-49EA-AD2E-9B27CAF6FEA5}" srcOrd="0" destOrd="0" presId="urn:microsoft.com/office/officeart/2005/8/layout/cycle8"/>
    <dgm:cxn modelId="{C6A58B76-DF83-4D65-BF45-B1EAD875E6FE}" srcId="{F334F0B7-7884-46A9-969F-05E149C00690}" destId="{E3435DEC-E048-4D6A-9A93-40232C637E88}" srcOrd="0" destOrd="0" parTransId="{912A9686-4381-4A8D-9857-30B80E869484}" sibTransId="{973F319B-9549-4E7F-A9BD-56F799540A76}"/>
    <dgm:cxn modelId="{CD866024-515B-9B4A-8A75-CA54DC5A893E}" type="presParOf" srcId="{1BA35795-1884-4484-B909-338E41F95515}" destId="{E8B2837A-3F45-48FB-8C45-6C7869E6A86B}" srcOrd="0" destOrd="0" presId="urn:microsoft.com/office/officeart/2005/8/layout/cycle8"/>
    <dgm:cxn modelId="{2C6B136F-B133-044F-81EC-0D15F976A1CE}" type="presParOf" srcId="{1BA35795-1884-4484-B909-338E41F95515}" destId="{F196C19E-AB7F-4AF3-B6ED-583B93C086A7}" srcOrd="1" destOrd="0" presId="urn:microsoft.com/office/officeart/2005/8/layout/cycle8"/>
    <dgm:cxn modelId="{B89D460F-CA3A-8642-A1E9-941FDF373F86}" type="presParOf" srcId="{1BA35795-1884-4484-B909-338E41F95515}" destId="{2D120F26-FC4D-4B56-988A-87DD23D3FAC9}" srcOrd="2" destOrd="0" presId="urn:microsoft.com/office/officeart/2005/8/layout/cycle8"/>
    <dgm:cxn modelId="{D955597C-797D-5147-A9F6-133F455A06F1}" type="presParOf" srcId="{1BA35795-1884-4484-B909-338E41F95515}" destId="{ECA6DD7B-EB33-4C4D-967B-34F061828882}" srcOrd="3" destOrd="0" presId="urn:microsoft.com/office/officeart/2005/8/layout/cycle8"/>
    <dgm:cxn modelId="{1C2B5F65-8C44-1948-ABE3-55F1E3BDFC03}" type="presParOf" srcId="{1BA35795-1884-4484-B909-338E41F95515}" destId="{D2D55C79-2851-49EA-AD2E-9B27CAF6FEA5}" srcOrd="4" destOrd="0" presId="urn:microsoft.com/office/officeart/2005/8/layout/cycle8"/>
    <dgm:cxn modelId="{52CDFAE4-5A45-1B44-BDAC-26091D28BF75}" type="presParOf" srcId="{1BA35795-1884-4484-B909-338E41F95515}" destId="{F0728CA3-14E1-4479-8C31-3995CA1A5403}" srcOrd="5" destOrd="0" presId="urn:microsoft.com/office/officeart/2005/8/layout/cycle8"/>
    <dgm:cxn modelId="{687D534B-0DF3-ED4F-91C7-E86980549ACD}" type="presParOf" srcId="{1BA35795-1884-4484-B909-338E41F95515}" destId="{1B01A74A-A527-44FD-A538-AFBB3683CD1D}" srcOrd="6" destOrd="0" presId="urn:microsoft.com/office/officeart/2005/8/layout/cycle8"/>
    <dgm:cxn modelId="{A2155D85-59A2-6D4C-A4E6-36CEB8742359}" type="presParOf" srcId="{1BA35795-1884-4484-B909-338E41F95515}" destId="{6927800E-2C02-4928-8AE9-529562612D01}" srcOrd="7" destOrd="0" presId="urn:microsoft.com/office/officeart/2005/8/layout/cycle8"/>
    <dgm:cxn modelId="{2E1F4FF0-2A97-6A4E-9F24-21573EEBD742}" type="presParOf" srcId="{1BA35795-1884-4484-B909-338E41F95515}" destId="{78376CB8-6F2E-4F38-A854-C8BD9BD2153A}" srcOrd="8" destOrd="0" presId="urn:microsoft.com/office/officeart/2005/8/layout/cycle8"/>
    <dgm:cxn modelId="{459B3080-299B-CC40-9D75-63E535747A65}" type="presParOf" srcId="{1BA35795-1884-4484-B909-338E41F95515}" destId="{46EBE706-CA5E-4C51-B17B-9FEFBBEEBFBD}" srcOrd="9" destOrd="0" presId="urn:microsoft.com/office/officeart/2005/8/layout/cycle8"/>
    <dgm:cxn modelId="{244EE837-D0B3-FC40-8D0D-2CB91F1D5A7A}" type="presParOf" srcId="{1BA35795-1884-4484-B909-338E41F95515}" destId="{41647B2C-A711-429D-8A54-1BCF3BD283A7}" srcOrd="10" destOrd="0" presId="urn:microsoft.com/office/officeart/2005/8/layout/cycle8"/>
    <dgm:cxn modelId="{E54B20DF-A729-7345-AB1B-5A167076C3E3}" type="presParOf" srcId="{1BA35795-1884-4484-B909-338E41F95515}" destId="{FD54A1D2-1D0B-4776-B8CD-565B87EDFE53}" srcOrd="11" destOrd="0" presId="urn:microsoft.com/office/officeart/2005/8/layout/cycle8"/>
    <dgm:cxn modelId="{E8B910D7-2E92-7740-A267-E60AA7DD0CE3}" type="presParOf" srcId="{1BA35795-1884-4484-B909-338E41F95515}" destId="{64BA645F-5D1A-4912-A28E-299D8AEEDCE9}" srcOrd="12" destOrd="0" presId="urn:microsoft.com/office/officeart/2005/8/layout/cycle8"/>
    <dgm:cxn modelId="{56CFCECA-8329-4C4A-B78C-0030E50905C4}" type="presParOf" srcId="{1BA35795-1884-4484-B909-338E41F95515}" destId="{0F03E16D-8044-49C2-90CA-BB84489F8933}" srcOrd="13" destOrd="0" presId="urn:microsoft.com/office/officeart/2005/8/layout/cycle8"/>
    <dgm:cxn modelId="{7E3466EE-15BA-FA47-A87F-EDE368C3B7BB}" type="presParOf" srcId="{1BA35795-1884-4484-B909-338E41F95515}" destId="{BD816C63-8283-4A23-9C5D-7F2ED5BEEE50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A413AE-900E-4FDB-8969-08CF499A44D1}" type="doc">
      <dgm:prSet loTypeId="urn:microsoft.com/office/officeart/2005/8/layout/hProcess4" loCatId="process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DEEF0C9A-C433-4E88-9B60-45F988AE86C4}">
      <dgm:prSet phldrT="[Text]" custT="1"/>
      <dgm:spPr>
        <a:xfrm>
          <a:off x="133351" y="1093116"/>
          <a:ext cx="1047924" cy="393442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Overall Scores</a:t>
          </a:r>
        </a:p>
      </dgm:t>
    </dgm:pt>
    <dgm:pt modelId="{4273A859-09E6-4C85-9EB6-B56ABF029477}" type="parTrans" cxnId="{C66C2B93-B8AF-4432-80DB-2FB6B2910811}">
      <dgm:prSet/>
      <dgm:spPr/>
      <dgm:t>
        <a:bodyPr/>
        <a:lstStyle/>
        <a:p>
          <a:endParaRPr lang="en-US"/>
        </a:p>
      </dgm:t>
    </dgm:pt>
    <dgm:pt modelId="{5675EB24-7C1F-427A-81AC-90FB870A92A0}" type="sibTrans" cxnId="{C66C2B93-B8AF-4432-80DB-2FB6B2910811}">
      <dgm:prSet/>
      <dgm:spPr>
        <a:xfrm rot="16000656" flipH="1">
          <a:off x="274708" y="1340721"/>
          <a:ext cx="1249574" cy="887150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13477342-6E96-4426-827C-BE56C7CAF213}">
      <dgm:prSet phldrT="[Text]" custT="1"/>
      <dgm:spPr>
        <a:xfrm>
          <a:off x="57147" y="440676"/>
          <a:ext cx="985565" cy="79906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English language arts/ Literacy</a:t>
          </a:r>
        </a:p>
      </dgm:t>
    </dgm:pt>
    <dgm:pt modelId="{F557E1E8-8CFA-499C-A61F-346E8B93C496}" type="parTrans" cxnId="{6A36FEAF-97D6-49D4-B2AF-1F911F45DEBB}">
      <dgm:prSet/>
      <dgm:spPr/>
      <dgm:t>
        <a:bodyPr/>
        <a:lstStyle/>
        <a:p>
          <a:endParaRPr lang="en-US"/>
        </a:p>
      </dgm:t>
    </dgm:pt>
    <dgm:pt modelId="{D0F52A15-8176-4299-BCE0-A7C80B622741}" type="sibTrans" cxnId="{6A36FEAF-97D6-49D4-B2AF-1F911F45DEBB}">
      <dgm:prSet/>
      <dgm:spPr/>
      <dgm:t>
        <a:bodyPr/>
        <a:lstStyle/>
        <a:p>
          <a:endParaRPr lang="en-US"/>
        </a:p>
      </dgm:t>
    </dgm:pt>
    <dgm:pt modelId="{8D1F7FED-BB82-4F9F-A859-1BEE604E1C5F}">
      <dgm:prSet phldrT="[Text]" custT="1"/>
      <dgm:spPr>
        <a:xfrm>
          <a:off x="1473144" y="156326"/>
          <a:ext cx="1245119" cy="414710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Claim Scores</a:t>
          </a:r>
        </a:p>
      </dgm:t>
    </dgm:pt>
    <dgm:pt modelId="{EDF032D6-5049-4E41-B0CB-D07ADE13B857}" type="parTrans" cxnId="{A6D9D178-4B8D-4524-936C-00DF0268FBEE}">
      <dgm:prSet/>
      <dgm:spPr/>
      <dgm:t>
        <a:bodyPr/>
        <a:lstStyle/>
        <a:p>
          <a:endParaRPr lang="en-US"/>
        </a:p>
      </dgm:t>
    </dgm:pt>
    <dgm:pt modelId="{8FAB4484-E6A8-4BB6-B669-F20CE40553A7}" type="sibTrans" cxnId="{A6D9D178-4B8D-4524-936C-00DF0268FBEE}">
      <dgm:prSet/>
      <dgm:spPr>
        <a:xfrm rot="1191212">
          <a:off x="1673456" y="40905"/>
          <a:ext cx="1672447" cy="1567337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EB987359-606A-4268-834A-A1A4CE777AA2}">
      <dgm:prSet phldrT="[Text]" custT="1"/>
      <dgm:spPr>
        <a:xfrm>
          <a:off x="3059087" y="1517588"/>
          <a:ext cx="830134" cy="343029"/>
        </a:xfr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9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Examination</a:t>
          </a:r>
          <a:r>
            <a:rPr lang="en-US" sz="7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9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of Claims/Targets</a:t>
          </a:r>
        </a:p>
      </dgm:t>
    </dgm:pt>
    <dgm:pt modelId="{16B9380F-88CD-42CD-B6ED-4F0EAAC4ED57}" type="parTrans" cxnId="{CC5D6F0A-CE8E-4D63-B231-53ACC09D8A00}">
      <dgm:prSet/>
      <dgm:spPr/>
      <dgm:t>
        <a:bodyPr/>
        <a:lstStyle/>
        <a:p>
          <a:endParaRPr lang="en-US"/>
        </a:p>
      </dgm:t>
    </dgm:pt>
    <dgm:pt modelId="{1368AC2C-36A5-41E2-8222-D2D79670C5F1}" type="sibTrans" cxnId="{CC5D6F0A-CE8E-4D63-B231-53ACC09D8A00}">
      <dgm:prSet/>
      <dgm:spPr>
        <a:xfrm rot="522538">
          <a:off x="3275483" y="818278"/>
          <a:ext cx="1263462" cy="1263462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7A19F6E5-15D9-48F8-8806-E275D00F6491}">
      <dgm:prSet phldrT="[Text]" custT="1"/>
      <dgm:spPr>
        <a:xfrm>
          <a:off x="2927911" y="713808"/>
          <a:ext cx="875391" cy="9822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Claims</a:t>
          </a:r>
        </a:p>
      </dgm:t>
    </dgm:pt>
    <dgm:pt modelId="{3B42DCAB-DCA7-4215-A6C2-63211CF89364}" type="parTrans" cxnId="{57520435-5525-451D-9893-75CA446109B6}">
      <dgm:prSet/>
      <dgm:spPr/>
      <dgm:t>
        <a:bodyPr/>
        <a:lstStyle/>
        <a:p>
          <a:endParaRPr lang="en-US"/>
        </a:p>
      </dgm:t>
    </dgm:pt>
    <dgm:pt modelId="{02BDF5F8-8A2C-406B-9096-C08B1BBA5053}" type="sibTrans" cxnId="{57520435-5525-451D-9893-75CA446109B6}">
      <dgm:prSet/>
      <dgm:spPr/>
      <dgm:t>
        <a:bodyPr/>
        <a:lstStyle/>
        <a:p>
          <a:endParaRPr lang="en-US"/>
        </a:p>
      </dgm:t>
    </dgm:pt>
    <dgm:pt modelId="{CF0FB00A-175C-46BC-A3AF-8292DB6938BA}">
      <dgm:prSet phldrT="[Text]" custT="1"/>
      <dgm:spPr>
        <a:xfrm>
          <a:off x="2927911" y="713808"/>
          <a:ext cx="875391" cy="9822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Targets</a:t>
          </a:r>
        </a:p>
      </dgm:t>
    </dgm:pt>
    <dgm:pt modelId="{E32601A7-308B-4DA3-A452-CE1A2DFAF6E8}" type="parTrans" cxnId="{DC2348D3-9307-4597-924F-1CF71242017A}">
      <dgm:prSet/>
      <dgm:spPr/>
      <dgm:t>
        <a:bodyPr/>
        <a:lstStyle/>
        <a:p>
          <a:endParaRPr lang="en-US"/>
        </a:p>
      </dgm:t>
    </dgm:pt>
    <dgm:pt modelId="{298D1135-7753-4BAF-AEE7-A2712B9A3C67}" type="sibTrans" cxnId="{DC2348D3-9307-4597-924F-1CF71242017A}">
      <dgm:prSet/>
      <dgm:spPr/>
      <dgm:t>
        <a:bodyPr/>
        <a:lstStyle/>
        <a:p>
          <a:endParaRPr lang="en-US"/>
        </a:p>
      </dgm:t>
    </dgm:pt>
    <dgm:pt modelId="{8799B66B-8427-41F5-A86A-5B1C28454EC8}">
      <dgm:prSet phldrT="[Text]" custT="1"/>
      <dgm:spPr>
        <a:xfrm>
          <a:off x="2927911" y="713808"/>
          <a:ext cx="875391" cy="9822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Standards</a:t>
          </a:r>
        </a:p>
      </dgm:t>
    </dgm:pt>
    <dgm:pt modelId="{7AB14A69-CBEA-409A-B8E2-1F253CB510F1}" type="parTrans" cxnId="{5A0D7C3A-024C-48C2-B5A6-FE02333DF506}">
      <dgm:prSet/>
      <dgm:spPr/>
      <dgm:t>
        <a:bodyPr/>
        <a:lstStyle/>
        <a:p>
          <a:endParaRPr lang="en-US"/>
        </a:p>
      </dgm:t>
    </dgm:pt>
    <dgm:pt modelId="{4B659D58-0968-475E-899E-B1B9486E4F2B}" type="sibTrans" cxnId="{5A0D7C3A-024C-48C2-B5A6-FE02333DF506}">
      <dgm:prSet/>
      <dgm:spPr/>
      <dgm:t>
        <a:bodyPr/>
        <a:lstStyle/>
        <a:p>
          <a:endParaRPr lang="en-US"/>
        </a:p>
      </dgm:t>
    </dgm:pt>
    <dgm:pt modelId="{7241A696-D242-4894-B4B7-F9E47772DE6F}">
      <dgm:prSet custT="1"/>
      <dgm:spPr>
        <a:xfrm>
          <a:off x="4265869" y="423868"/>
          <a:ext cx="756218" cy="483111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Use of Guiding Questions</a:t>
          </a:r>
        </a:p>
      </dgm:t>
    </dgm:pt>
    <dgm:pt modelId="{E43F8AC9-D439-4195-B6AF-578F6AA12165}" type="parTrans" cxnId="{28146EF6-51F9-4E40-8C16-17BDADE848E3}">
      <dgm:prSet/>
      <dgm:spPr/>
      <dgm:t>
        <a:bodyPr/>
        <a:lstStyle/>
        <a:p>
          <a:endParaRPr lang="en-US"/>
        </a:p>
      </dgm:t>
    </dgm:pt>
    <dgm:pt modelId="{3AD6EE2D-B87E-4284-908B-FF6A34BAE338}" type="sibTrans" cxnId="{28146EF6-51F9-4E40-8C16-17BDADE848E3}">
      <dgm:prSet/>
      <dgm:spPr>
        <a:xfrm rot="21045116">
          <a:off x="4370003" y="176239"/>
          <a:ext cx="1610998" cy="161099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8ED5E9BA-537D-40B3-80B8-4B413F4936FD}">
      <dgm:prSet custT="1"/>
      <dgm:spPr>
        <a:xfrm>
          <a:off x="4047052" y="657051"/>
          <a:ext cx="1156468" cy="1120024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Use guiding questions as you consider the implications to teaching and learning</a:t>
          </a:r>
        </a:p>
      </dgm:t>
    </dgm:pt>
    <dgm:pt modelId="{0F9DD4C2-ABEC-4516-A7BB-543B0AC9E105}" type="parTrans" cxnId="{4B041680-FC3D-45B1-ADBD-607BFB999FD6}">
      <dgm:prSet/>
      <dgm:spPr/>
      <dgm:t>
        <a:bodyPr/>
        <a:lstStyle/>
        <a:p>
          <a:endParaRPr lang="en-US"/>
        </a:p>
      </dgm:t>
    </dgm:pt>
    <dgm:pt modelId="{FFD0C7BE-1BD0-40E5-A7DA-56D0062C6D63}" type="sibTrans" cxnId="{4B041680-FC3D-45B1-ADBD-607BFB999FD6}">
      <dgm:prSet/>
      <dgm:spPr/>
      <dgm:t>
        <a:bodyPr/>
        <a:lstStyle/>
        <a:p>
          <a:endParaRPr lang="en-US"/>
        </a:p>
      </dgm:t>
    </dgm:pt>
    <dgm:pt modelId="{36F3A6A3-DAC1-4E40-AF85-DC81B6E22116}">
      <dgm:prSet phldrT="[Text]" custT="1"/>
      <dgm:spPr>
        <a:xfrm>
          <a:off x="1280971" y="236047"/>
          <a:ext cx="1493285" cy="193565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8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Listening</a:t>
          </a:r>
        </a:p>
      </dgm:t>
    </dgm:pt>
    <dgm:pt modelId="{05BCEBE7-640C-4ED1-99F5-5BA1DCEBE646}" type="sibTrans" cxnId="{2F8B324B-6132-445C-94C8-700D49975100}">
      <dgm:prSet/>
      <dgm:spPr/>
      <dgm:t>
        <a:bodyPr/>
        <a:lstStyle/>
        <a:p>
          <a:endParaRPr lang="en-US"/>
        </a:p>
      </dgm:t>
    </dgm:pt>
    <dgm:pt modelId="{721F66BC-10B2-4EEF-99C8-56DD4E7E75FC}" type="parTrans" cxnId="{2F8B324B-6132-445C-94C8-700D49975100}">
      <dgm:prSet/>
      <dgm:spPr/>
      <dgm:t>
        <a:bodyPr/>
        <a:lstStyle/>
        <a:p>
          <a:endParaRPr lang="en-US"/>
        </a:p>
      </dgm:t>
    </dgm:pt>
    <dgm:pt modelId="{BA30E7AC-09B6-4622-9434-F28EFA2F4C0A}">
      <dgm:prSet phldrT="[Text]" custT="1"/>
      <dgm:spPr>
        <a:xfrm>
          <a:off x="1280971" y="236047"/>
          <a:ext cx="1493285" cy="193565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8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Reading</a:t>
          </a:r>
        </a:p>
      </dgm:t>
    </dgm:pt>
    <dgm:pt modelId="{D7C808C0-93BF-491A-B28C-B0A4A05847B9}" type="sibTrans" cxnId="{3CBE345C-54BC-4147-8E9C-CCDBD38B1CF7}">
      <dgm:prSet/>
      <dgm:spPr/>
      <dgm:t>
        <a:bodyPr/>
        <a:lstStyle/>
        <a:p>
          <a:endParaRPr lang="en-US"/>
        </a:p>
      </dgm:t>
    </dgm:pt>
    <dgm:pt modelId="{914576ED-1C15-4AFF-B8EB-1F8529848FC7}" type="parTrans" cxnId="{3CBE345C-54BC-4147-8E9C-CCDBD38B1CF7}">
      <dgm:prSet/>
      <dgm:spPr/>
      <dgm:t>
        <a:bodyPr/>
        <a:lstStyle/>
        <a:p>
          <a:endParaRPr lang="en-US"/>
        </a:p>
      </dgm:t>
    </dgm:pt>
    <dgm:pt modelId="{6CB039F5-6352-4D7B-A6A0-85638E4D1484}">
      <dgm:prSet phldrT="[Text]" custT="1"/>
      <dgm:spPr>
        <a:xfrm>
          <a:off x="1280971" y="236047"/>
          <a:ext cx="1493285" cy="193565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8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Research</a:t>
          </a:r>
        </a:p>
      </dgm:t>
    </dgm:pt>
    <dgm:pt modelId="{EFE28FEE-5807-48A0-990E-7F57EED9DF4D}" type="sibTrans" cxnId="{CC49DEB1-488A-4286-AB50-AA133AED8784}">
      <dgm:prSet/>
      <dgm:spPr/>
      <dgm:t>
        <a:bodyPr/>
        <a:lstStyle/>
        <a:p>
          <a:endParaRPr lang="en-US"/>
        </a:p>
      </dgm:t>
    </dgm:pt>
    <dgm:pt modelId="{85A32C25-E2E7-426B-A043-22241B16386A}" type="parTrans" cxnId="{CC49DEB1-488A-4286-AB50-AA133AED8784}">
      <dgm:prSet/>
      <dgm:spPr/>
      <dgm:t>
        <a:bodyPr/>
        <a:lstStyle/>
        <a:p>
          <a:endParaRPr lang="en-US"/>
        </a:p>
      </dgm:t>
    </dgm:pt>
    <dgm:pt modelId="{62A43935-2988-47B7-BAD5-44A92308B537}">
      <dgm:prSet phldrT="[Text]" custT="1"/>
      <dgm:spPr>
        <a:xfrm>
          <a:off x="1280971" y="236047"/>
          <a:ext cx="1493285" cy="193565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8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Writing</a:t>
          </a:r>
        </a:p>
      </dgm:t>
    </dgm:pt>
    <dgm:pt modelId="{0BF1CDCA-106A-4406-9C90-84763B6DF52C}" type="sibTrans" cxnId="{D15EA7C6-FB9A-4ED0-80F8-0376DA2A19E3}">
      <dgm:prSet/>
      <dgm:spPr/>
      <dgm:t>
        <a:bodyPr/>
        <a:lstStyle/>
        <a:p>
          <a:endParaRPr lang="en-US"/>
        </a:p>
      </dgm:t>
    </dgm:pt>
    <dgm:pt modelId="{C5C38B75-9FEB-445C-8254-C471C6AD10E4}" type="parTrans" cxnId="{D15EA7C6-FB9A-4ED0-80F8-0376DA2A19E3}">
      <dgm:prSet/>
      <dgm:spPr/>
      <dgm:t>
        <a:bodyPr/>
        <a:lstStyle/>
        <a:p>
          <a:endParaRPr lang="en-US"/>
        </a:p>
      </dgm:t>
    </dgm:pt>
    <dgm:pt modelId="{D1147701-88A2-45AC-AC7F-ED042F3ADD62}">
      <dgm:prSet custT="1"/>
      <dgm:spPr>
        <a:xfrm>
          <a:off x="5627556" y="1571033"/>
          <a:ext cx="884222" cy="451633"/>
        </a:xfr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9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Data Template</a:t>
          </a:r>
        </a:p>
      </dgm:t>
    </dgm:pt>
    <dgm:pt modelId="{3380558E-F9C2-4529-A59C-AA53275B872B}" type="parTrans" cxnId="{663DF655-DB86-4A23-A1F5-2C2440CFEE22}">
      <dgm:prSet/>
      <dgm:spPr/>
      <dgm:t>
        <a:bodyPr/>
        <a:lstStyle/>
        <a:p>
          <a:endParaRPr lang="en-US"/>
        </a:p>
      </dgm:t>
    </dgm:pt>
    <dgm:pt modelId="{4DE0DF28-B7C2-43F1-9269-485A9A673ACC}" type="sibTrans" cxnId="{663DF655-DB86-4A23-A1F5-2C2440CFEE22}">
      <dgm:prSet/>
      <dgm:spPr/>
      <dgm:t>
        <a:bodyPr/>
        <a:lstStyle/>
        <a:p>
          <a:endParaRPr lang="en-US"/>
        </a:p>
      </dgm:t>
    </dgm:pt>
    <dgm:pt modelId="{866F3CF7-B6F1-4B59-BB41-235BEE5600BD}">
      <dgm:prSet custT="1"/>
      <dgm:spPr>
        <a:xfrm>
          <a:off x="5354903" y="706027"/>
          <a:ext cx="1283899" cy="99732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Draft a data template that would be helpful to site leaders as they review their own data</a:t>
          </a:r>
        </a:p>
      </dgm:t>
    </dgm:pt>
    <dgm:pt modelId="{3AF468C2-B989-4044-A792-8E61D3FB0653}" type="parTrans" cxnId="{E171ED87-290F-44A6-8D7E-C893600E4CFC}">
      <dgm:prSet/>
      <dgm:spPr/>
      <dgm:t>
        <a:bodyPr/>
        <a:lstStyle/>
        <a:p>
          <a:endParaRPr lang="en-US"/>
        </a:p>
      </dgm:t>
    </dgm:pt>
    <dgm:pt modelId="{7EC2177C-33F7-4EE7-BD80-7A7EAE80AE24}" type="sibTrans" cxnId="{E171ED87-290F-44A6-8D7E-C893600E4CFC}">
      <dgm:prSet/>
      <dgm:spPr/>
      <dgm:t>
        <a:bodyPr/>
        <a:lstStyle/>
        <a:p>
          <a:endParaRPr lang="en-US"/>
        </a:p>
      </dgm:t>
    </dgm:pt>
    <dgm:pt modelId="{5A35B9A3-6E1C-4CD8-842F-EB411E1178A3}">
      <dgm:prSet phldrT="[Text]" custT="1"/>
      <dgm:spPr>
        <a:xfrm>
          <a:off x="57147" y="440676"/>
          <a:ext cx="985565" cy="79906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9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Mathematics</a:t>
          </a:r>
        </a:p>
      </dgm:t>
    </dgm:pt>
    <dgm:pt modelId="{63BDEBEC-D461-4518-AC07-B6F6846DF4EC}" type="parTrans" cxnId="{2704610A-328B-406E-B74E-1C3F3FBFE3CB}">
      <dgm:prSet/>
      <dgm:spPr/>
      <dgm:t>
        <a:bodyPr/>
        <a:lstStyle/>
        <a:p>
          <a:endParaRPr lang="en-US"/>
        </a:p>
      </dgm:t>
    </dgm:pt>
    <dgm:pt modelId="{52DAB7F7-ADD0-48BC-A5FB-B0748B52EB87}" type="sibTrans" cxnId="{2704610A-328B-406E-B74E-1C3F3FBFE3CB}">
      <dgm:prSet/>
      <dgm:spPr/>
      <dgm:t>
        <a:bodyPr/>
        <a:lstStyle/>
        <a:p>
          <a:endParaRPr lang="en-US"/>
        </a:p>
      </dgm:t>
    </dgm:pt>
    <dgm:pt modelId="{519CDDF0-7902-4CA8-A76A-D4D59BC1A87B}">
      <dgm:prSet phldrT="[Text]" custT="1"/>
      <dgm:spPr>
        <a:xfrm>
          <a:off x="1280971" y="236047"/>
          <a:ext cx="1493285" cy="193565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8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Concepts and Procedures</a:t>
          </a:r>
        </a:p>
      </dgm:t>
    </dgm:pt>
    <dgm:pt modelId="{06BC7C04-BFC6-4EFE-A64C-6D32C40C4ED7}" type="parTrans" cxnId="{91A85C3D-DB8F-4BB0-8797-DFA39ABEE2EA}">
      <dgm:prSet/>
      <dgm:spPr/>
      <dgm:t>
        <a:bodyPr/>
        <a:lstStyle/>
        <a:p>
          <a:endParaRPr lang="en-US"/>
        </a:p>
      </dgm:t>
    </dgm:pt>
    <dgm:pt modelId="{C5D1B4A1-4231-40E8-8B15-13CBF1D5D70C}" type="sibTrans" cxnId="{91A85C3D-DB8F-4BB0-8797-DFA39ABEE2EA}">
      <dgm:prSet/>
      <dgm:spPr/>
      <dgm:t>
        <a:bodyPr/>
        <a:lstStyle/>
        <a:p>
          <a:endParaRPr lang="en-US"/>
        </a:p>
      </dgm:t>
    </dgm:pt>
    <dgm:pt modelId="{EA08D375-E698-4F1F-8BA3-0BAAF95E8AE1}">
      <dgm:prSet phldrT="[Text]" custT="1"/>
      <dgm:spPr>
        <a:xfrm>
          <a:off x="1280971" y="236047"/>
          <a:ext cx="1493285" cy="193565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8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F296F94-BB7F-497C-82A5-2505542BFD08}" type="parTrans" cxnId="{A5315F55-B566-4D59-86EE-9E4E63CDEB67}">
      <dgm:prSet/>
      <dgm:spPr/>
      <dgm:t>
        <a:bodyPr/>
        <a:lstStyle/>
        <a:p>
          <a:endParaRPr lang="en-US"/>
        </a:p>
      </dgm:t>
    </dgm:pt>
    <dgm:pt modelId="{1A1224DA-66A8-463A-AEC3-A1A1860F9CB8}" type="sibTrans" cxnId="{A5315F55-B566-4D59-86EE-9E4E63CDEB67}">
      <dgm:prSet/>
      <dgm:spPr/>
      <dgm:t>
        <a:bodyPr/>
        <a:lstStyle/>
        <a:p>
          <a:endParaRPr lang="en-US"/>
        </a:p>
      </dgm:t>
    </dgm:pt>
    <dgm:pt modelId="{12BB8265-0638-4CC4-AB87-F65AE7780F75}">
      <dgm:prSet phldrT="[Text]" custT="1"/>
      <dgm:spPr>
        <a:xfrm>
          <a:off x="1280971" y="236047"/>
          <a:ext cx="1493285" cy="193565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8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Problem Solving</a:t>
          </a:r>
        </a:p>
      </dgm:t>
    </dgm:pt>
    <dgm:pt modelId="{66F6083C-300A-4F29-B18B-A7FB29A1824C}" type="parTrans" cxnId="{8BD6252A-5C28-454C-95ED-5904F7C60E73}">
      <dgm:prSet/>
      <dgm:spPr/>
      <dgm:t>
        <a:bodyPr/>
        <a:lstStyle/>
        <a:p>
          <a:endParaRPr lang="en-US"/>
        </a:p>
      </dgm:t>
    </dgm:pt>
    <dgm:pt modelId="{E86D87C8-9797-452D-A4B0-B6BFD1C08A08}" type="sibTrans" cxnId="{8BD6252A-5C28-454C-95ED-5904F7C60E73}">
      <dgm:prSet/>
      <dgm:spPr/>
      <dgm:t>
        <a:bodyPr/>
        <a:lstStyle/>
        <a:p>
          <a:endParaRPr lang="en-US"/>
        </a:p>
      </dgm:t>
    </dgm:pt>
    <dgm:pt modelId="{90C6B710-52CC-4A8A-94A0-86BBC907C895}">
      <dgm:prSet phldrT="[Text]" custT="1"/>
      <dgm:spPr>
        <a:xfrm>
          <a:off x="1280971" y="236047"/>
          <a:ext cx="1493285" cy="193565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8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Communicating Reasoning</a:t>
          </a:r>
        </a:p>
      </dgm:t>
    </dgm:pt>
    <dgm:pt modelId="{4245E9EA-0226-49DE-9120-7DD614966B41}" type="parTrans" cxnId="{12B3C689-8748-48E6-824B-AB31A4074142}">
      <dgm:prSet/>
      <dgm:spPr/>
      <dgm:t>
        <a:bodyPr/>
        <a:lstStyle/>
        <a:p>
          <a:endParaRPr lang="en-US"/>
        </a:p>
      </dgm:t>
    </dgm:pt>
    <dgm:pt modelId="{59CA8C6B-C475-45D8-8B62-D520FBCD11A8}" type="sibTrans" cxnId="{12B3C689-8748-48E6-824B-AB31A4074142}">
      <dgm:prSet/>
      <dgm:spPr/>
      <dgm:t>
        <a:bodyPr/>
        <a:lstStyle/>
        <a:p>
          <a:endParaRPr lang="en-US"/>
        </a:p>
      </dgm:t>
    </dgm:pt>
    <dgm:pt modelId="{3CAC60FA-1EA7-435C-8911-582DD7169EB6}">
      <dgm:prSet phldrT="[Text]" custT="1"/>
      <dgm:spPr>
        <a:xfrm>
          <a:off x="1280971" y="236047"/>
          <a:ext cx="1493285" cy="193565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8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Modeling and Data Analysis</a:t>
          </a:r>
        </a:p>
      </dgm:t>
    </dgm:pt>
    <dgm:pt modelId="{50BE2959-EBF8-4880-B6B0-87A1ABEBEF7D}" type="parTrans" cxnId="{52724E37-397E-42BD-AE90-278E6EE7B963}">
      <dgm:prSet/>
      <dgm:spPr/>
      <dgm:t>
        <a:bodyPr/>
        <a:lstStyle/>
        <a:p>
          <a:endParaRPr lang="en-US"/>
        </a:p>
      </dgm:t>
    </dgm:pt>
    <dgm:pt modelId="{889815C1-CC59-41AF-B100-D955A43BC97A}" type="sibTrans" cxnId="{52724E37-397E-42BD-AE90-278E6EE7B963}">
      <dgm:prSet/>
      <dgm:spPr/>
      <dgm:t>
        <a:bodyPr/>
        <a:lstStyle/>
        <a:p>
          <a:endParaRPr lang="en-US"/>
        </a:p>
      </dgm:t>
    </dgm:pt>
    <dgm:pt modelId="{883A327A-8991-44F1-91BE-084974478E9A}" type="pres">
      <dgm:prSet presAssocID="{6BA413AE-900E-4FDB-8969-08CF499A44D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D9EB63-EED7-4A97-BFD5-786A551B4CC4}" type="pres">
      <dgm:prSet presAssocID="{6BA413AE-900E-4FDB-8969-08CF499A44D1}" presName="tSp" presStyleCnt="0"/>
      <dgm:spPr/>
      <dgm:t>
        <a:bodyPr/>
        <a:lstStyle/>
        <a:p>
          <a:endParaRPr lang="en-US"/>
        </a:p>
      </dgm:t>
    </dgm:pt>
    <dgm:pt modelId="{D4147806-76A8-48D1-9AA6-AD0C508F76BC}" type="pres">
      <dgm:prSet presAssocID="{6BA413AE-900E-4FDB-8969-08CF499A44D1}" presName="bSp" presStyleCnt="0"/>
      <dgm:spPr/>
      <dgm:t>
        <a:bodyPr/>
        <a:lstStyle/>
        <a:p>
          <a:endParaRPr lang="en-US"/>
        </a:p>
      </dgm:t>
    </dgm:pt>
    <dgm:pt modelId="{3321CCDB-CAD0-4F99-A7B9-750F5BD7B950}" type="pres">
      <dgm:prSet presAssocID="{6BA413AE-900E-4FDB-8969-08CF499A44D1}" presName="process" presStyleCnt="0"/>
      <dgm:spPr/>
      <dgm:t>
        <a:bodyPr/>
        <a:lstStyle/>
        <a:p>
          <a:endParaRPr lang="en-US"/>
        </a:p>
      </dgm:t>
    </dgm:pt>
    <dgm:pt modelId="{FFFD5993-0022-4A21-A941-49E89FD2DD06}" type="pres">
      <dgm:prSet presAssocID="{DEEF0C9A-C433-4E88-9B60-45F988AE86C4}" presName="composite1" presStyleCnt="0"/>
      <dgm:spPr/>
      <dgm:t>
        <a:bodyPr/>
        <a:lstStyle/>
        <a:p>
          <a:endParaRPr lang="en-US"/>
        </a:p>
      </dgm:t>
    </dgm:pt>
    <dgm:pt modelId="{D493E5B2-CF65-475F-A88E-B4095E6255C7}" type="pres">
      <dgm:prSet presAssocID="{DEEF0C9A-C433-4E88-9B60-45F988AE86C4}" presName="dummyNode1" presStyleLbl="node1" presStyleIdx="0" presStyleCnt="5"/>
      <dgm:spPr/>
      <dgm:t>
        <a:bodyPr/>
        <a:lstStyle/>
        <a:p>
          <a:endParaRPr lang="en-US"/>
        </a:p>
      </dgm:t>
    </dgm:pt>
    <dgm:pt modelId="{F0FA744E-C7BA-41D9-9A6A-2A7E86CD9344}" type="pres">
      <dgm:prSet presAssocID="{DEEF0C9A-C433-4E88-9B60-45F988AE86C4}" presName="childNode1" presStyleLbl="bgAcc1" presStyleIdx="0" presStyleCnt="5" custScaleX="148720" custScaleY="146192" custLinFactNeighborX="8605" custLinFactNeighborY="-6027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F7950B9-8BAB-4674-88EA-78F539331AD1}" type="pres">
      <dgm:prSet presAssocID="{DEEF0C9A-C433-4E88-9B60-45F988AE86C4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3CDDD3-3958-4A89-8B09-F8CEA0E54559}" type="pres">
      <dgm:prSet presAssocID="{DEEF0C9A-C433-4E88-9B60-45F988AE86C4}" presName="parentNode1" presStyleLbl="node1" presStyleIdx="0" presStyleCnt="5" custScaleX="177896" custScaleY="167957" custLinFactNeighborX="9160" custLinFactNeighborY="-65369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5B6DF9F6-AC4A-4749-8373-67345F5F1FA1}" type="pres">
      <dgm:prSet presAssocID="{DEEF0C9A-C433-4E88-9B60-45F988AE86C4}" presName="connSite1" presStyleCnt="0"/>
      <dgm:spPr/>
      <dgm:t>
        <a:bodyPr/>
        <a:lstStyle/>
        <a:p>
          <a:endParaRPr lang="en-US"/>
        </a:p>
      </dgm:t>
    </dgm:pt>
    <dgm:pt modelId="{31921425-EB2E-4C5F-AA1B-71925DE17A7C}" type="pres">
      <dgm:prSet presAssocID="{5675EB24-7C1F-427A-81AC-90FB870A92A0}" presName="Name9" presStyleLbl="sibTrans2D1" presStyleIdx="0" presStyleCnt="4" custAng="5599344" custFlipHor="1" custScaleX="84027" custScaleY="59656" custLinFactNeighborX="-27206" custLinFactNeighborY="39488"/>
      <dgm:spPr>
        <a:prstGeom prst="circularArrow">
          <a:avLst>
            <a:gd name="adj1" fmla="val 2170"/>
            <a:gd name="adj2" fmla="val 260971"/>
            <a:gd name="adj3" fmla="val 2365197"/>
            <a:gd name="adj4" fmla="val 9353205"/>
            <a:gd name="adj5" fmla="val 2531"/>
          </a:avLst>
        </a:prstGeom>
      </dgm:spPr>
      <dgm:t>
        <a:bodyPr/>
        <a:lstStyle/>
        <a:p>
          <a:endParaRPr lang="en-US"/>
        </a:p>
      </dgm:t>
    </dgm:pt>
    <dgm:pt modelId="{8514B86E-1763-47C5-BE28-058E7C33420B}" type="pres">
      <dgm:prSet presAssocID="{8D1F7FED-BB82-4F9F-A859-1BEE604E1C5F}" presName="composite2" presStyleCnt="0"/>
      <dgm:spPr/>
      <dgm:t>
        <a:bodyPr/>
        <a:lstStyle/>
        <a:p>
          <a:endParaRPr lang="en-US"/>
        </a:p>
      </dgm:t>
    </dgm:pt>
    <dgm:pt modelId="{0B0B9D5C-331E-4F17-A9ED-C2C29277CC0C}" type="pres">
      <dgm:prSet presAssocID="{8D1F7FED-BB82-4F9F-A859-1BEE604E1C5F}" presName="dummyNode2" presStyleLbl="node1" presStyleIdx="0" presStyleCnt="5"/>
      <dgm:spPr/>
      <dgm:t>
        <a:bodyPr/>
        <a:lstStyle/>
        <a:p>
          <a:endParaRPr lang="en-US"/>
        </a:p>
      </dgm:t>
    </dgm:pt>
    <dgm:pt modelId="{1429CB65-4EAC-4F40-ADC9-1165A43579D5}" type="pres">
      <dgm:prSet presAssocID="{8D1F7FED-BB82-4F9F-A859-1BEE604E1C5F}" presName="childNode2" presStyleLbl="bgAcc1" presStyleIdx="1" presStyleCnt="5" custScaleX="225334" custScaleY="354134" custLinFactNeighborY="-19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29B67B71-683F-4B6D-92DE-18A580B7172F}" type="pres">
      <dgm:prSet presAssocID="{8D1F7FED-BB82-4F9F-A859-1BEE604E1C5F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7147F-7BAA-44C6-AC0A-761398D6F38A}" type="pres">
      <dgm:prSet presAssocID="{8D1F7FED-BB82-4F9F-A859-1BEE604E1C5F}" presName="parentNode2" presStyleLbl="node1" presStyleIdx="1" presStyleCnt="5" custScaleX="211372" custScaleY="177036" custLinFactY="-100000" custLinFactNeighborX="-7191" custLinFactNeighborY="-142447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2365CCAB-1871-42D0-84A3-A34E34585077}" type="pres">
      <dgm:prSet presAssocID="{8D1F7FED-BB82-4F9F-A859-1BEE604E1C5F}" presName="connSite2" presStyleCnt="0"/>
      <dgm:spPr/>
      <dgm:t>
        <a:bodyPr/>
        <a:lstStyle/>
        <a:p>
          <a:endParaRPr lang="en-US"/>
        </a:p>
      </dgm:t>
    </dgm:pt>
    <dgm:pt modelId="{881574D6-2CEB-4A1B-ABBE-398256026C15}" type="pres">
      <dgm:prSet presAssocID="{8FAB4484-E6A8-4BB6-B669-F20CE40553A7}" presName="Name18" presStyleLbl="sibTrans2D1" presStyleIdx="1" presStyleCnt="4" custAng="1191212" custScaleX="101849" custScaleY="95448"/>
      <dgm:spPr>
        <a:prstGeom prst="circularArrow">
          <a:avLst>
            <a:gd name="adj1" fmla="val 3273"/>
            <a:gd name="adj2" fmla="val 403893"/>
            <a:gd name="adj3" fmla="val 19420596"/>
            <a:gd name="adj4" fmla="val 12575511"/>
            <a:gd name="adj5" fmla="val 3818"/>
          </a:avLst>
        </a:prstGeom>
      </dgm:spPr>
      <dgm:t>
        <a:bodyPr/>
        <a:lstStyle/>
        <a:p>
          <a:endParaRPr lang="en-US"/>
        </a:p>
      </dgm:t>
    </dgm:pt>
    <dgm:pt modelId="{A0F59BA7-88F7-4A7A-9AFD-0F02D9960EB4}" type="pres">
      <dgm:prSet presAssocID="{EB987359-606A-4268-834A-A1A4CE777AA2}" presName="composite1" presStyleCnt="0"/>
      <dgm:spPr/>
      <dgm:t>
        <a:bodyPr/>
        <a:lstStyle/>
        <a:p>
          <a:endParaRPr lang="en-US"/>
        </a:p>
      </dgm:t>
    </dgm:pt>
    <dgm:pt modelId="{54374D9F-77D1-4291-A0A6-B36484E39193}" type="pres">
      <dgm:prSet presAssocID="{EB987359-606A-4268-834A-A1A4CE777AA2}" presName="dummyNode1" presStyleLbl="node1" presStyleIdx="1" presStyleCnt="5"/>
      <dgm:spPr/>
      <dgm:t>
        <a:bodyPr/>
        <a:lstStyle/>
        <a:p>
          <a:endParaRPr lang="en-US"/>
        </a:p>
      </dgm:t>
    </dgm:pt>
    <dgm:pt modelId="{F4100AE2-B548-4E74-BB42-842CC2DB1118}" type="pres">
      <dgm:prSet presAssocID="{EB987359-606A-4268-834A-A1A4CE777AA2}" presName="childNode1" presStyleLbl="bgAcc1" presStyleIdx="2" presStyleCnt="5" custScaleX="132095" custScaleY="17969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D9268458-07C1-4564-A133-690D4D94F12E}" type="pres">
      <dgm:prSet presAssocID="{EB987359-606A-4268-834A-A1A4CE777AA2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B1F611-DFD7-491B-ADE1-88A50BDFCD55}" type="pres">
      <dgm:prSet presAssocID="{EB987359-606A-4268-834A-A1A4CE777AA2}" presName="parentNode1" presStyleLbl="node1" presStyleIdx="2" presStyleCnt="5" custScaleX="140924" custScaleY="146436" custLinFactNeighborX="-323" custLinFactNeighborY="90030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C6CCE887-700D-4A0F-B8F4-AF47E41779D7}" type="pres">
      <dgm:prSet presAssocID="{EB987359-606A-4268-834A-A1A4CE777AA2}" presName="connSite1" presStyleCnt="0"/>
      <dgm:spPr/>
      <dgm:t>
        <a:bodyPr/>
        <a:lstStyle/>
        <a:p>
          <a:endParaRPr lang="en-US"/>
        </a:p>
      </dgm:t>
    </dgm:pt>
    <dgm:pt modelId="{37A5A4B9-9914-48F2-9255-F84C7DEFF33C}" type="pres">
      <dgm:prSet presAssocID="{1368AC2C-36A5-41E2-8222-D2D79670C5F1}" presName="Name9" presStyleLbl="sibTrans2D1" presStyleIdx="2" presStyleCnt="4" custAng="522538"/>
      <dgm:spPr>
        <a:prstGeom prst="leftCircularArrow">
          <a:avLst>
            <a:gd name="adj1" fmla="val 2848"/>
            <a:gd name="adj2" fmla="val 347927"/>
            <a:gd name="adj3" fmla="val 2177652"/>
            <a:gd name="adj4" fmla="val 9078703"/>
            <a:gd name="adj5" fmla="val 3322"/>
          </a:avLst>
        </a:prstGeom>
      </dgm:spPr>
      <dgm:t>
        <a:bodyPr/>
        <a:lstStyle/>
        <a:p>
          <a:endParaRPr lang="en-US"/>
        </a:p>
      </dgm:t>
    </dgm:pt>
    <dgm:pt modelId="{EB37FC69-BE8E-4E0E-8DBB-C59F6FC9D536}" type="pres">
      <dgm:prSet presAssocID="{7241A696-D242-4894-B4B7-F9E47772DE6F}" presName="composite2" presStyleCnt="0"/>
      <dgm:spPr/>
      <dgm:t>
        <a:bodyPr/>
        <a:lstStyle/>
        <a:p>
          <a:endParaRPr lang="en-US"/>
        </a:p>
      </dgm:t>
    </dgm:pt>
    <dgm:pt modelId="{CD911A91-D69A-4F92-9A16-8283AEDEE06F}" type="pres">
      <dgm:prSet presAssocID="{7241A696-D242-4894-B4B7-F9E47772DE6F}" presName="dummyNode2" presStyleLbl="node1" presStyleIdx="2" presStyleCnt="5"/>
      <dgm:spPr/>
      <dgm:t>
        <a:bodyPr/>
        <a:lstStyle/>
        <a:p>
          <a:endParaRPr lang="en-US"/>
        </a:p>
      </dgm:t>
    </dgm:pt>
    <dgm:pt modelId="{BEA613B9-A0AE-407D-AD0C-BE55C9A6CB95}" type="pres">
      <dgm:prSet presAssocID="{7241A696-D242-4894-B4B7-F9E47772DE6F}" presName="childNode2" presStyleLbl="bgAcc1" presStyleIdx="3" presStyleCnt="5" custScaleX="174509" custScaleY="204912" custLinFactNeighborX="343" custLinFactNeighborY="222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1ACABB5-9BBD-4376-80FE-984F2334CD72}" type="pres">
      <dgm:prSet presAssocID="{7241A696-D242-4894-B4B7-F9E47772DE6F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38762-0687-4CDA-B52D-13AE2A8F97AE}" type="pres">
      <dgm:prSet presAssocID="{7241A696-D242-4894-B4B7-F9E47772DE6F}" presName="parentNode2" presStyleLbl="node1" presStyleIdx="3" presStyleCnt="5" custScaleX="128376" custScaleY="206236" custLinFactY="-13636" custLinFactNeighborX="-15191" custLinFactNeighborY="-100000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7CED397-6957-4B45-917D-F48764A78761}" type="pres">
      <dgm:prSet presAssocID="{7241A696-D242-4894-B4B7-F9E47772DE6F}" presName="connSite2" presStyleCnt="0"/>
      <dgm:spPr/>
      <dgm:t>
        <a:bodyPr/>
        <a:lstStyle/>
        <a:p>
          <a:endParaRPr lang="en-US"/>
        </a:p>
      </dgm:t>
    </dgm:pt>
    <dgm:pt modelId="{608C9FC2-B11A-4867-9DC5-AF7613243AEA}" type="pres">
      <dgm:prSet presAssocID="{3AD6EE2D-B87E-4284-908B-FF6A34BAE338}" presName="Name18" presStyleLbl="sibTrans2D1" presStyleIdx="3" presStyleCnt="4" custAng="21045116"/>
      <dgm:spPr>
        <a:prstGeom prst="circularArrow">
          <a:avLst>
            <a:gd name="adj1" fmla="val 2003"/>
            <a:gd name="adj2" fmla="val 239983"/>
            <a:gd name="adj3" fmla="val 20592120"/>
            <a:gd name="adj4" fmla="val 13583125"/>
            <a:gd name="adj5" fmla="val 2337"/>
          </a:avLst>
        </a:prstGeom>
      </dgm:spPr>
      <dgm:t>
        <a:bodyPr/>
        <a:lstStyle/>
        <a:p>
          <a:endParaRPr lang="en-US"/>
        </a:p>
      </dgm:t>
    </dgm:pt>
    <dgm:pt modelId="{AF8CC1C3-BDCD-4668-830B-5738F83CE32F}" type="pres">
      <dgm:prSet presAssocID="{D1147701-88A2-45AC-AC7F-ED042F3ADD62}" presName="composite1" presStyleCnt="0"/>
      <dgm:spPr/>
      <dgm:t>
        <a:bodyPr/>
        <a:lstStyle/>
        <a:p>
          <a:endParaRPr lang="en-US"/>
        </a:p>
      </dgm:t>
    </dgm:pt>
    <dgm:pt modelId="{E14608B9-31BA-403A-BA5C-2FE857408AA2}" type="pres">
      <dgm:prSet presAssocID="{D1147701-88A2-45AC-AC7F-ED042F3ADD62}" presName="dummyNode1" presStyleLbl="node1" presStyleIdx="3" presStyleCnt="5"/>
      <dgm:spPr/>
      <dgm:t>
        <a:bodyPr/>
        <a:lstStyle/>
        <a:p>
          <a:endParaRPr lang="en-US"/>
        </a:p>
      </dgm:t>
    </dgm:pt>
    <dgm:pt modelId="{F232679B-7BFD-4139-9817-ED74735B4B9C}" type="pres">
      <dgm:prSet presAssocID="{D1147701-88A2-45AC-AC7F-ED042F3ADD62}" presName="childNode1" presStyleLbl="bgAcc1" presStyleIdx="4" presStyleCnt="5" custScaleX="193738" custScaleY="18246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971D4B7-DAE3-4DD5-9926-AD5B03D77653}" type="pres">
      <dgm:prSet presAssocID="{D1147701-88A2-45AC-AC7F-ED042F3ADD62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79EE07-433B-4DF0-A09C-766CF8787B6F}" type="pres">
      <dgm:prSet presAssocID="{D1147701-88A2-45AC-AC7F-ED042F3ADD62}" presName="parentNode1" presStyleLbl="node1" presStyleIdx="4" presStyleCnt="5" custScaleX="150106" custScaleY="192798" custLinFactY="36122" custLinFactNeighborX="-6389" custLinFactNeighborY="100000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95A0CD6C-4B3F-4B11-A8FE-500E4FB1282D}" type="pres">
      <dgm:prSet presAssocID="{D1147701-88A2-45AC-AC7F-ED042F3ADD62}" presName="connSite1" presStyleCnt="0"/>
      <dgm:spPr/>
      <dgm:t>
        <a:bodyPr/>
        <a:lstStyle/>
        <a:p>
          <a:endParaRPr lang="en-US"/>
        </a:p>
      </dgm:t>
    </dgm:pt>
  </dgm:ptLst>
  <dgm:cxnLst>
    <dgm:cxn modelId="{28146EF6-51F9-4E40-8C16-17BDADE848E3}" srcId="{6BA413AE-900E-4FDB-8969-08CF499A44D1}" destId="{7241A696-D242-4894-B4B7-F9E47772DE6F}" srcOrd="3" destOrd="0" parTransId="{E43F8AC9-D439-4195-B6AF-578F6AA12165}" sibTransId="{3AD6EE2D-B87E-4284-908B-FF6A34BAE338}"/>
    <dgm:cxn modelId="{6829EECC-5B9A-8E44-AE1B-022C200E289C}" type="presOf" srcId="{EB987359-606A-4268-834A-A1A4CE777AA2}" destId="{0CB1F611-DFD7-491B-ADE1-88A50BDFCD55}" srcOrd="0" destOrd="0" presId="urn:microsoft.com/office/officeart/2005/8/layout/hProcess4"/>
    <dgm:cxn modelId="{F6943A60-C84B-F54C-B1B6-E18FB2082E3B}" type="presOf" srcId="{62A43935-2988-47B7-BAD5-44A92308B537}" destId="{29B67B71-683F-4B6D-92DE-18A580B7172F}" srcOrd="1" destOrd="1" presId="urn:microsoft.com/office/officeart/2005/8/layout/hProcess4"/>
    <dgm:cxn modelId="{18F20048-0433-CE4D-B3DD-27B5AC4E06DA}" type="presOf" srcId="{8ED5E9BA-537D-40B3-80B8-4B413F4936FD}" destId="{61ACABB5-9BBD-4376-80FE-984F2334CD72}" srcOrd="1" destOrd="0" presId="urn:microsoft.com/office/officeart/2005/8/layout/hProcess4"/>
    <dgm:cxn modelId="{72B80D07-573B-D748-AB89-B9603E343D01}" type="presOf" srcId="{12BB8265-0638-4CC4-AB87-F65AE7780F75}" destId="{29B67B71-683F-4B6D-92DE-18A580B7172F}" srcOrd="1" destOrd="6" presId="urn:microsoft.com/office/officeart/2005/8/layout/hProcess4"/>
    <dgm:cxn modelId="{69D0AAA4-61AC-774A-91ED-CD65844C61C7}" type="presOf" srcId="{CF0FB00A-175C-46BC-A3AF-8292DB6938BA}" destId="{F4100AE2-B548-4E74-BB42-842CC2DB1118}" srcOrd="0" destOrd="1" presId="urn:microsoft.com/office/officeart/2005/8/layout/hProcess4"/>
    <dgm:cxn modelId="{F967B686-71D0-1D42-AD29-D68CBBF3DDBF}" type="presOf" srcId="{13477342-6E96-4426-827C-BE56C7CAF213}" destId="{F0FA744E-C7BA-41D9-9A6A-2A7E86CD9344}" srcOrd="0" destOrd="0" presId="urn:microsoft.com/office/officeart/2005/8/layout/hProcess4"/>
    <dgm:cxn modelId="{E171ED87-290F-44A6-8D7E-C893600E4CFC}" srcId="{D1147701-88A2-45AC-AC7F-ED042F3ADD62}" destId="{866F3CF7-B6F1-4B59-BB41-235BEE5600BD}" srcOrd="0" destOrd="0" parTransId="{3AF468C2-B989-4044-A792-8E61D3FB0653}" sibTransId="{7EC2177C-33F7-4EE7-BD80-7A7EAE80AE24}"/>
    <dgm:cxn modelId="{5E2DF37B-0056-E343-BF49-18BC23BB5E79}" type="presOf" srcId="{8ED5E9BA-537D-40B3-80B8-4B413F4936FD}" destId="{BEA613B9-A0AE-407D-AD0C-BE55C9A6CB95}" srcOrd="0" destOrd="0" presId="urn:microsoft.com/office/officeart/2005/8/layout/hProcess4"/>
    <dgm:cxn modelId="{623FBDED-25C7-2C4B-9182-408EF34B01E4}" type="presOf" srcId="{D1147701-88A2-45AC-AC7F-ED042F3ADD62}" destId="{8C79EE07-433B-4DF0-A09C-766CF8787B6F}" srcOrd="0" destOrd="0" presId="urn:microsoft.com/office/officeart/2005/8/layout/hProcess4"/>
    <dgm:cxn modelId="{8BD6252A-5C28-454C-95ED-5904F7C60E73}" srcId="{8D1F7FED-BB82-4F9F-A859-1BEE604E1C5F}" destId="{12BB8265-0638-4CC4-AB87-F65AE7780F75}" srcOrd="6" destOrd="0" parTransId="{66F6083C-300A-4F29-B18B-A7FB29A1824C}" sibTransId="{E86D87C8-9797-452D-A4B0-B6BFD1C08A08}"/>
    <dgm:cxn modelId="{52724E37-397E-42BD-AE90-278E6EE7B963}" srcId="{8D1F7FED-BB82-4F9F-A859-1BEE604E1C5F}" destId="{3CAC60FA-1EA7-435C-8911-582DD7169EB6}" srcOrd="8" destOrd="0" parTransId="{50BE2959-EBF8-4880-B6B0-87A1ABEBEF7D}" sibTransId="{889815C1-CC59-41AF-B100-D955A43BC97A}"/>
    <dgm:cxn modelId="{0550B23B-ED33-0D48-873D-08B1635E787D}" type="presOf" srcId="{519CDDF0-7902-4CA8-A76A-D4D59BC1A87B}" destId="{29B67B71-683F-4B6D-92DE-18A580B7172F}" srcOrd="1" destOrd="5" presId="urn:microsoft.com/office/officeart/2005/8/layout/hProcess4"/>
    <dgm:cxn modelId="{AC5AF11F-8BCA-0248-8624-53498B636FF4}" type="presOf" srcId="{DEEF0C9A-C433-4E88-9B60-45F988AE86C4}" destId="{2E3CDDD3-3958-4A89-8B09-F8CEA0E54559}" srcOrd="0" destOrd="0" presId="urn:microsoft.com/office/officeart/2005/8/layout/hProcess4"/>
    <dgm:cxn modelId="{9CFBF132-8A64-EF45-9009-7066C69CC96A}" type="presOf" srcId="{1368AC2C-36A5-41E2-8222-D2D79670C5F1}" destId="{37A5A4B9-9914-48F2-9255-F84C7DEFF33C}" srcOrd="0" destOrd="0" presId="urn:microsoft.com/office/officeart/2005/8/layout/hProcess4"/>
    <dgm:cxn modelId="{CC5D6F0A-CE8E-4D63-B231-53ACC09D8A00}" srcId="{6BA413AE-900E-4FDB-8969-08CF499A44D1}" destId="{EB987359-606A-4268-834A-A1A4CE777AA2}" srcOrd="2" destOrd="0" parTransId="{16B9380F-88CD-42CD-B6ED-4F0EAAC4ED57}" sibTransId="{1368AC2C-36A5-41E2-8222-D2D79670C5F1}"/>
    <dgm:cxn modelId="{57520435-5525-451D-9893-75CA446109B6}" srcId="{EB987359-606A-4268-834A-A1A4CE777AA2}" destId="{7A19F6E5-15D9-48F8-8806-E275D00F6491}" srcOrd="0" destOrd="0" parTransId="{3B42DCAB-DCA7-4215-A6C2-63211CF89364}" sibTransId="{02BDF5F8-8A2C-406B-9096-C08B1BBA5053}"/>
    <dgm:cxn modelId="{CC49DEB1-488A-4286-AB50-AA133AED8784}" srcId="{8D1F7FED-BB82-4F9F-A859-1BEE604E1C5F}" destId="{6CB039F5-6352-4D7B-A6A0-85638E4D1484}" srcOrd="3" destOrd="0" parTransId="{85A32C25-E2E7-426B-A043-22241B16386A}" sibTransId="{EFE28FEE-5807-48A0-990E-7F57EED9DF4D}"/>
    <dgm:cxn modelId="{65F9091E-FBDF-CA4F-AC98-73BAC5750924}" type="presOf" srcId="{36F3A6A3-DAC1-4E40-AF85-DC81B6E22116}" destId="{1429CB65-4EAC-4F40-ADC9-1165A43579D5}" srcOrd="0" destOrd="2" presId="urn:microsoft.com/office/officeart/2005/8/layout/hProcess4"/>
    <dgm:cxn modelId="{A3E3E65A-4164-884F-B4CB-5C26D1D21A36}" type="presOf" srcId="{CF0FB00A-175C-46BC-A3AF-8292DB6938BA}" destId="{D9268458-07C1-4564-A133-690D4D94F12E}" srcOrd="1" destOrd="1" presId="urn:microsoft.com/office/officeart/2005/8/layout/hProcess4"/>
    <dgm:cxn modelId="{8E802CDB-237F-364E-8276-81ACEE1F34CC}" type="presOf" srcId="{7A19F6E5-15D9-48F8-8806-E275D00F6491}" destId="{D9268458-07C1-4564-A133-690D4D94F12E}" srcOrd="1" destOrd="0" presId="urn:microsoft.com/office/officeart/2005/8/layout/hProcess4"/>
    <dgm:cxn modelId="{781BC62F-CA07-D34B-8FC2-1839A0593F4E}" type="presOf" srcId="{6BA413AE-900E-4FDB-8969-08CF499A44D1}" destId="{883A327A-8991-44F1-91BE-084974478E9A}" srcOrd="0" destOrd="0" presId="urn:microsoft.com/office/officeart/2005/8/layout/hProcess4"/>
    <dgm:cxn modelId="{3AA62014-81B3-464D-8E3E-38FA241DE8F8}" type="presOf" srcId="{8799B66B-8427-41F5-A86A-5B1C28454EC8}" destId="{D9268458-07C1-4564-A133-690D4D94F12E}" srcOrd="1" destOrd="2" presId="urn:microsoft.com/office/officeart/2005/8/layout/hProcess4"/>
    <dgm:cxn modelId="{91A85C3D-DB8F-4BB0-8797-DFA39ABEE2EA}" srcId="{8D1F7FED-BB82-4F9F-A859-1BEE604E1C5F}" destId="{519CDDF0-7902-4CA8-A76A-D4D59BC1A87B}" srcOrd="5" destOrd="0" parTransId="{06BC7C04-BFC6-4EFE-A64C-6D32C40C4ED7}" sibTransId="{C5D1B4A1-4231-40E8-8B15-13CBF1D5D70C}"/>
    <dgm:cxn modelId="{00B1B6CE-2274-C54E-AC76-66169EE409F4}" type="presOf" srcId="{866F3CF7-B6F1-4B59-BB41-235BEE5600BD}" destId="{F232679B-7BFD-4139-9817-ED74735B4B9C}" srcOrd="0" destOrd="0" presId="urn:microsoft.com/office/officeart/2005/8/layout/hProcess4"/>
    <dgm:cxn modelId="{09730316-2294-7C46-89F2-ECD2797CF06F}" type="presOf" srcId="{6CB039F5-6352-4D7B-A6A0-85638E4D1484}" destId="{29B67B71-683F-4B6D-92DE-18A580B7172F}" srcOrd="1" destOrd="3" presId="urn:microsoft.com/office/officeart/2005/8/layout/hProcess4"/>
    <dgm:cxn modelId="{26981A33-1BBD-AD40-A23B-66BF55F28D5D}" type="presOf" srcId="{5A35B9A3-6E1C-4CD8-842F-EB411E1178A3}" destId="{7F7950B9-8BAB-4674-88EA-78F539331AD1}" srcOrd="1" destOrd="1" presId="urn:microsoft.com/office/officeart/2005/8/layout/hProcess4"/>
    <dgm:cxn modelId="{C42E1A99-6B26-0B42-A81F-0F2B8549D940}" type="presOf" srcId="{8D1F7FED-BB82-4F9F-A859-1BEE604E1C5F}" destId="{FC87147F-7BAA-44C6-AC0A-761398D6F38A}" srcOrd="0" destOrd="0" presId="urn:microsoft.com/office/officeart/2005/8/layout/hProcess4"/>
    <dgm:cxn modelId="{663DF655-DB86-4A23-A1F5-2C2440CFEE22}" srcId="{6BA413AE-900E-4FDB-8969-08CF499A44D1}" destId="{D1147701-88A2-45AC-AC7F-ED042F3ADD62}" srcOrd="4" destOrd="0" parTransId="{3380558E-F9C2-4529-A59C-AA53275B872B}" sibTransId="{4DE0DF28-B7C2-43F1-9269-485A9A673ACC}"/>
    <dgm:cxn modelId="{C96370EE-7213-2744-B6D8-9DCFC678B730}" type="presOf" srcId="{36F3A6A3-DAC1-4E40-AF85-DC81B6E22116}" destId="{29B67B71-683F-4B6D-92DE-18A580B7172F}" srcOrd="1" destOrd="2" presId="urn:microsoft.com/office/officeart/2005/8/layout/hProcess4"/>
    <dgm:cxn modelId="{D15EA7C6-FB9A-4ED0-80F8-0376DA2A19E3}" srcId="{8D1F7FED-BB82-4F9F-A859-1BEE604E1C5F}" destId="{62A43935-2988-47B7-BAD5-44A92308B537}" srcOrd="1" destOrd="0" parTransId="{C5C38B75-9FEB-445C-8254-C471C6AD10E4}" sibTransId="{0BF1CDCA-106A-4406-9C90-84763B6DF52C}"/>
    <dgm:cxn modelId="{3EC851B4-0BA3-1844-A77C-F9DDF2CEDA73}" type="presOf" srcId="{7A19F6E5-15D9-48F8-8806-E275D00F6491}" destId="{F4100AE2-B548-4E74-BB42-842CC2DB1118}" srcOrd="0" destOrd="0" presId="urn:microsoft.com/office/officeart/2005/8/layout/hProcess4"/>
    <dgm:cxn modelId="{E7BD6FDC-6FCE-EF46-9F34-3CCDCFFFDFB8}" type="presOf" srcId="{3CAC60FA-1EA7-435C-8911-582DD7169EB6}" destId="{29B67B71-683F-4B6D-92DE-18A580B7172F}" srcOrd="1" destOrd="8" presId="urn:microsoft.com/office/officeart/2005/8/layout/hProcess4"/>
    <dgm:cxn modelId="{61FAE9B3-AC33-8945-8605-8CA2899812F9}" type="presOf" srcId="{90C6B710-52CC-4A8A-94A0-86BBC907C895}" destId="{1429CB65-4EAC-4F40-ADC9-1165A43579D5}" srcOrd="0" destOrd="7" presId="urn:microsoft.com/office/officeart/2005/8/layout/hProcess4"/>
    <dgm:cxn modelId="{2F8B324B-6132-445C-94C8-700D49975100}" srcId="{8D1F7FED-BB82-4F9F-A859-1BEE604E1C5F}" destId="{36F3A6A3-DAC1-4E40-AF85-DC81B6E22116}" srcOrd="2" destOrd="0" parTransId="{721F66BC-10B2-4EEF-99C8-56DD4E7E75FC}" sibTransId="{05BCEBE7-640C-4ED1-99F5-5BA1DCEBE646}"/>
    <dgm:cxn modelId="{4B041680-FC3D-45B1-ADBD-607BFB999FD6}" srcId="{7241A696-D242-4894-B4B7-F9E47772DE6F}" destId="{8ED5E9BA-537D-40B3-80B8-4B413F4936FD}" srcOrd="0" destOrd="0" parTransId="{0F9DD4C2-ABEC-4516-A7BB-543B0AC9E105}" sibTransId="{FFD0C7BE-1BD0-40E5-A7DA-56D0062C6D63}"/>
    <dgm:cxn modelId="{F66C4047-B772-B847-B4EB-654FDD510FD8}" type="presOf" srcId="{5675EB24-7C1F-427A-81AC-90FB870A92A0}" destId="{31921425-EB2E-4C5F-AA1B-71925DE17A7C}" srcOrd="0" destOrd="0" presId="urn:microsoft.com/office/officeart/2005/8/layout/hProcess4"/>
    <dgm:cxn modelId="{D591B67C-6850-4842-95DE-4BC7FE089720}" type="presOf" srcId="{62A43935-2988-47B7-BAD5-44A92308B537}" destId="{1429CB65-4EAC-4F40-ADC9-1165A43579D5}" srcOrd="0" destOrd="1" presId="urn:microsoft.com/office/officeart/2005/8/layout/hProcess4"/>
    <dgm:cxn modelId="{FB8620D9-465B-674A-8294-0414974EC239}" type="presOf" srcId="{8FAB4484-E6A8-4BB6-B669-F20CE40553A7}" destId="{881574D6-2CEB-4A1B-ABBE-398256026C15}" srcOrd="0" destOrd="0" presId="urn:microsoft.com/office/officeart/2005/8/layout/hProcess4"/>
    <dgm:cxn modelId="{1721E4EE-C260-D349-8ED2-595EFD976A71}" type="presOf" srcId="{3CAC60FA-1EA7-435C-8911-582DD7169EB6}" destId="{1429CB65-4EAC-4F40-ADC9-1165A43579D5}" srcOrd="0" destOrd="8" presId="urn:microsoft.com/office/officeart/2005/8/layout/hProcess4"/>
    <dgm:cxn modelId="{4C8C3062-EDD1-2F4C-8CC9-605976657A6C}" type="presOf" srcId="{519CDDF0-7902-4CA8-A76A-D4D59BC1A87B}" destId="{1429CB65-4EAC-4F40-ADC9-1165A43579D5}" srcOrd="0" destOrd="5" presId="urn:microsoft.com/office/officeart/2005/8/layout/hProcess4"/>
    <dgm:cxn modelId="{C66C2B93-B8AF-4432-80DB-2FB6B2910811}" srcId="{6BA413AE-900E-4FDB-8969-08CF499A44D1}" destId="{DEEF0C9A-C433-4E88-9B60-45F988AE86C4}" srcOrd="0" destOrd="0" parTransId="{4273A859-09E6-4C85-9EB6-B56ABF029477}" sibTransId="{5675EB24-7C1F-427A-81AC-90FB870A92A0}"/>
    <dgm:cxn modelId="{680B96F0-5741-4048-BE8F-3B2962BEE58C}" type="presOf" srcId="{8799B66B-8427-41F5-A86A-5B1C28454EC8}" destId="{F4100AE2-B548-4E74-BB42-842CC2DB1118}" srcOrd="0" destOrd="2" presId="urn:microsoft.com/office/officeart/2005/8/layout/hProcess4"/>
    <dgm:cxn modelId="{3CBAF53E-AA29-E046-A16F-B0613522521D}" type="presOf" srcId="{3AD6EE2D-B87E-4284-908B-FF6A34BAE338}" destId="{608C9FC2-B11A-4867-9DC5-AF7613243AEA}" srcOrd="0" destOrd="0" presId="urn:microsoft.com/office/officeart/2005/8/layout/hProcess4"/>
    <dgm:cxn modelId="{50795733-F81A-A74A-8297-0FA2C2112BF0}" type="presOf" srcId="{7241A696-D242-4894-B4B7-F9E47772DE6F}" destId="{3FB38762-0687-4CDA-B52D-13AE2A8F97AE}" srcOrd="0" destOrd="0" presId="urn:microsoft.com/office/officeart/2005/8/layout/hProcess4"/>
    <dgm:cxn modelId="{3CBE345C-54BC-4147-8E9C-CCDBD38B1CF7}" srcId="{8D1F7FED-BB82-4F9F-A859-1BEE604E1C5F}" destId="{BA30E7AC-09B6-4622-9434-F28EFA2F4C0A}" srcOrd="0" destOrd="0" parTransId="{914576ED-1C15-4AFF-B8EB-1F8529848FC7}" sibTransId="{D7C808C0-93BF-491A-B28C-B0A4A05847B9}"/>
    <dgm:cxn modelId="{A5315F55-B566-4D59-86EE-9E4E63CDEB67}" srcId="{8D1F7FED-BB82-4F9F-A859-1BEE604E1C5F}" destId="{EA08D375-E698-4F1F-8BA3-0BAAF95E8AE1}" srcOrd="4" destOrd="0" parTransId="{CF296F94-BB7F-497C-82A5-2505542BFD08}" sibTransId="{1A1224DA-66A8-463A-AEC3-A1A1860F9CB8}"/>
    <dgm:cxn modelId="{CC6B4F68-46AD-AB44-BDB2-FE40ABD8507B}" type="presOf" srcId="{BA30E7AC-09B6-4622-9434-F28EFA2F4C0A}" destId="{1429CB65-4EAC-4F40-ADC9-1165A43579D5}" srcOrd="0" destOrd="0" presId="urn:microsoft.com/office/officeart/2005/8/layout/hProcess4"/>
    <dgm:cxn modelId="{EBCB17C1-5F73-6F4D-B3FA-B93369BCAA59}" type="presOf" srcId="{5A35B9A3-6E1C-4CD8-842F-EB411E1178A3}" destId="{F0FA744E-C7BA-41D9-9A6A-2A7E86CD9344}" srcOrd="0" destOrd="1" presId="urn:microsoft.com/office/officeart/2005/8/layout/hProcess4"/>
    <dgm:cxn modelId="{2704610A-328B-406E-B74E-1C3F3FBFE3CB}" srcId="{DEEF0C9A-C433-4E88-9B60-45F988AE86C4}" destId="{5A35B9A3-6E1C-4CD8-842F-EB411E1178A3}" srcOrd="1" destOrd="0" parTransId="{63BDEBEC-D461-4518-AC07-B6F6846DF4EC}" sibTransId="{52DAB7F7-ADD0-48BC-A5FB-B0748B52EB87}"/>
    <dgm:cxn modelId="{4D5980ED-B641-8A4D-B50C-1CDC7013ABAA}" type="presOf" srcId="{6CB039F5-6352-4D7B-A6A0-85638E4D1484}" destId="{1429CB65-4EAC-4F40-ADC9-1165A43579D5}" srcOrd="0" destOrd="3" presId="urn:microsoft.com/office/officeart/2005/8/layout/hProcess4"/>
    <dgm:cxn modelId="{964E38C0-408B-FF40-BA24-FC2690659A4D}" type="presOf" srcId="{BA30E7AC-09B6-4622-9434-F28EFA2F4C0A}" destId="{29B67B71-683F-4B6D-92DE-18A580B7172F}" srcOrd="1" destOrd="0" presId="urn:microsoft.com/office/officeart/2005/8/layout/hProcess4"/>
    <dgm:cxn modelId="{04AF8B30-85F2-7C48-9414-53D44D8BD1F4}" type="presOf" srcId="{EA08D375-E698-4F1F-8BA3-0BAAF95E8AE1}" destId="{1429CB65-4EAC-4F40-ADC9-1165A43579D5}" srcOrd="0" destOrd="4" presId="urn:microsoft.com/office/officeart/2005/8/layout/hProcess4"/>
    <dgm:cxn modelId="{A6D9D178-4B8D-4524-936C-00DF0268FBEE}" srcId="{6BA413AE-900E-4FDB-8969-08CF499A44D1}" destId="{8D1F7FED-BB82-4F9F-A859-1BEE604E1C5F}" srcOrd="1" destOrd="0" parTransId="{EDF032D6-5049-4E41-B0CB-D07ADE13B857}" sibTransId="{8FAB4484-E6A8-4BB6-B669-F20CE40553A7}"/>
    <dgm:cxn modelId="{DC2348D3-9307-4597-924F-1CF71242017A}" srcId="{EB987359-606A-4268-834A-A1A4CE777AA2}" destId="{CF0FB00A-175C-46BC-A3AF-8292DB6938BA}" srcOrd="1" destOrd="0" parTransId="{E32601A7-308B-4DA3-A452-CE1A2DFAF6E8}" sibTransId="{298D1135-7753-4BAF-AEE7-A2712B9A3C67}"/>
    <dgm:cxn modelId="{6A36FEAF-97D6-49D4-B2AF-1F911F45DEBB}" srcId="{DEEF0C9A-C433-4E88-9B60-45F988AE86C4}" destId="{13477342-6E96-4426-827C-BE56C7CAF213}" srcOrd="0" destOrd="0" parTransId="{F557E1E8-8CFA-499C-A61F-346E8B93C496}" sibTransId="{D0F52A15-8176-4299-BCE0-A7C80B622741}"/>
    <dgm:cxn modelId="{B12279B0-0708-BB43-90A6-339060475C78}" type="presOf" srcId="{12BB8265-0638-4CC4-AB87-F65AE7780F75}" destId="{1429CB65-4EAC-4F40-ADC9-1165A43579D5}" srcOrd="0" destOrd="6" presId="urn:microsoft.com/office/officeart/2005/8/layout/hProcess4"/>
    <dgm:cxn modelId="{047D19C9-0EB3-6142-85ED-3710D858D2F9}" type="presOf" srcId="{866F3CF7-B6F1-4B59-BB41-235BEE5600BD}" destId="{6971D4B7-DAE3-4DD5-9926-AD5B03D77653}" srcOrd="1" destOrd="0" presId="urn:microsoft.com/office/officeart/2005/8/layout/hProcess4"/>
    <dgm:cxn modelId="{1557F522-3BF0-634B-9E31-67881F6F4CFD}" type="presOf" srcId="{90C6B710-52CC-4A8A-94A0-86BBC907C895}" destId="{29B67B71-683F-4B6D-92DE-18A580B7172F}" srcOrd="1" destOrd="7" presId="urn:microsoft.com/office/officeart/2005/8/layout/hProcess4"/>
    <dgm:cxn modelId="{5A0D7C3A-024C-48C2-B5A6-FE02333DF506}" srcId="{EB987359-606A-4268-834A-A1A4CE777AA2}" destId="{8799B66B-8427-41F5-A86A-5B1C28454EC8}" srcOrd="2" destOrd="0" parTransId="{7AB14A69-CBEA-409A-B8E2-1F253CB510F1}" sibTransId="{4B659D58-0968-475E-899E-B1B9486E4F2B}"/>
    <dgm:cxn modelId="{ED622F39-0D06-4C41-B798-4D02CEFC581A}" type="presOf" srcId="{13477342-6E96-4426-827C-BE56C7CAF213}" destId="{7F7950B9-8BAB-4674-88EA-78F539331AD1}" srcOrd="1" destOrd="0" presId="urn:microsoft.com/office/officeart/2005/8/layout/hProcess4"/>
    <dgm:cxn modelId="{5BDB5EAE-C92B-AE45-9BAA-DEBBA7FD556C}" type="presOf" srcId="{EA08D375-E698-4F1F-8BA3-0BAAF95E8AE1}" destId="{29B67B71-683F-4B6D-92DE-18A580B7172F}" srcOrd="1" destOrd="4" presId="urn:microsoft.com/office/officeart/2005/8/layout/hProcess4"/>
    <dgm:cxn modelId="{12B3C689-8748-48E6-824B-AB31A4074142}" srcId="{8D1F7FED-BB82-4F9F-A859-1BEE604E1C5F}" destId="{90C6B710-52CC-4A8A-94A0-86BBC907C895}" srcOrd="7" destOrd="0" parTransId="{4245E9EA-0226-49DE-9120-7DD614966B41}" sibTransId="{59CA8C6B-C475-45D8-8B62-D520FBCD11A8}"/>
    <dgm:cxn modelId="{9890709C-0C73-1B42-9C17-CB02ABCF83BE}" type="presParOf" srcId="{883A327A-8991-44F1-91BE-084974478E9A}" destId="{F7D9EB63-EED7-4A97-BFD5-786A551B4CC4}" srcOrd="0" destOrd="0" presId="urn:microsoft.com/office/officeart/2005/8/layout/hProcess4"/>
    <dgm:cxn modelId="{72DDF768-0930-C644-96F9-F07AEA8C118A}" type="presParOf" srcId="{883A327A-8991-44F1-91BE-084974478E9A}" destId="{D4147806-76A8-48D1-9AA6-AD0C508F76BC}" srcOrd="1" destOrd="0" presId="urn:microsoft.com/office/officeart/2005/8/layout/hProcess4"/>
    <dgm:cxn modelId="{FEE43F07-0085-6F46-8638-54BF3B43E30A}" type="presParOf" srcId="{883A327A-8991-44F1-91BE-084974478E9A}" destId="{3321CCDB-CAD0-4F99-A7B9-750F5BD7B950}" srcOrd="2" destOrd="0" presId="urn:microsoft.com/office/officeart/2005/8/layout/hProcess4"/>
    <dgm:cxn modelId="{9E2DE885-F3C8-9E4B-AE6F-C8BF527C3349}" type="presParOf" srcId="{3321CCDB-CAD0-4F99-A7B9-750F5BD7B950}" destId="{FFFD5993-0022-4A21-A941-49E89FD2DD06}" srcOrd="0" destOrd="0" presId="urn:microsoft.com/office/officeart/2005/8/layout/hProcess4"/>
    <dgm:cxn modelId="{3C6106AC-5C8A-BC4E-B71E-FFF47413105B}" type="presParOf" srcId="{FFFD5993-0022-4A21-A941-49E89FD2DD06}" destId="{D493E5B2-CF65-475F-A88E-B4095E6255C7}" srcOrd="0" destOrd="0" presId="urn:microsoft.com/office/officeart/2005/8/layout/hProcess4"/>
    <dgm:cxn modelId="{DB2AE71A-6F59-3944-9298-E0C0F47A00D1}" type="presParOf" srcId="{FFFD5993-0022-4A21-A941-49E89FD2DD06}" destId="{F0FA744E-C7BA-41D9-9A6A-2A7E86CD9344}" srcOrd="1" destOrd="0" presId="urn:microsoft.com/office/officeart/2005/8/layout/hProcess4"/>
    <dgm:cxn modelId="{A35EC007-D632-E74F-A887-8A6691DFF4F1}" type="presParOf" srcId="{FFFD5993-0022-4A21-A941-49E89FD2DD06}" destId="{7F7950B9-8BAB-4674-88EA-78F539331AD1}" srcOrd="2" destOrd="0" presId="urn:microsoft.com/office/officeart/2005/8/layout/hProcess4"/>
    <dgm:cxn modelId="{08053F80-031C-4744-948E-C350E570F8E9}" type="presParOf" srcId="{FFFD5993-0022-4A21-A941-49E89FD2DD06}" destId="{2E3CDDD3-3958-4A89-8B09-F8CEA0E54559}" srcOrd="3" destOrd="0" presId="urn:microsoft.com/office/officeart/2005/8/layout/hProcess4"/>
    <dgm:cxn modelId="{457620E2-D084-184C-9CA5-A1C2C897DC43}" type="presParOf" srcId="{FFFD5993-0022-4A21-A941-49E89FD2DD06}" destId="{5B6DF9F6-AC4A-4749-8373-67345F5F1FA1}" srcOrd="4" destOrd="0" presId="urn:microsoft.com/office/officeart/2005/8/layout/hProcess4"/>
    <dgm:cxn modelId="{7FCB6292-CE48-2A40-A994-017DC00CAD07}" type="presParOf" srcId="{3321CCDB-CAD0-4F99-A7B9-750F5BD7B950}" destId="{31921425-EB2E-4C5F-AA1B-71925DE17A7C}" srcOrd="1" destOrd="0" presId="urn:microsoft.com/office/officeart/2005/8/layout/hProcess4"/>
    <dgm:cxn modelId="{174D501E-5B56-F147-864C-D8C06D49BAF4}" type="presParOf" srcId="{3321CCDB-CAD0-4F99-A7B9-750F5BD7B950}" destId="{8514B86E-1763-47C5-BE28-058E7C33420B}" srcOrd="2" destOrd="0" presId="urn:microsoft.com/office/officeart/2005/8/layout/hProcess4"/>
    <dgm:cxn modelId="{523386FF-BDFD-DB45-95CE-E390A6E70576}" type="presParOf" srcId="{8514B86E-1763-47C5-BE28-058E7C33420B}" destId="{0B0B9D5C-331E-4F17-A9ED-C2C29277CC0C}" srcOrd="0" destOrd="0" presId="urn:microsoft.com/office/officeart/2005/8/layout/hProcess4"/>
    <dgm:cxn modelId="{A828CD4E-8711-4941-A5E0-FF5FD86337EE}" type="presParOf" srcId="{8514B86E-1763-47C5-BE28-058E7C33420B}" destId="{1429CB65-4EAC-4F40-ADC9-1165A43579D5}" srcOrd="1" destOrd="0" presId="urn:microsoft.com/office/officeart/2005/8/layout/hProcess4"/>
    <dgm:cxn modelId="{6B9F4D9B-F733-B742-BC51-FE9F86439755}" type="presParOf" srcId="{8514B86E-1763-47C5-BE28-058E7C33420B}" destId="{29B67B71-683F-4B6D-92DE-18A580B7172F}" srcOrd="2" destOrd="0" presId="urn:microsoft.com/office/officeart/2005/8/layout/hProcess4"/>
    <dgm:cxn modelId="{11701801-6C46-D34A-8FED-D2FA420B9483}" type="presParOf" srcId="{8514B86E-1763-47C5-BE28-058E7C33420B}" destId="{FC87147F-7BAA-44C6-AC0A-761398D6F38A}" srcOrd="3" destOrd="0" presId="urn:microsoft.com/office/officeart/2005/8/layout/hProcess4"/>
    <dgm:cxn modelId="{851DCAEF-E562-E244-98C5-7592C202A585}" type="presParOf" srcId="{8514B86E-1763-47C5-BE28-058E7C33420B}" destId="{2365CCAB-1871-42D0-84A3-A34E34585077}" srcOrd="4" destOrd="0" presId="urn:microsoft.com/office/officeart/2005/8/layout/hProcess4"/>
    <dgm:cxn modelId="{8C75137D-62D0-F145-990A-88FDD13AA95F}" type="presParOf" srcId="{3321CCDB-CAD0-4F99-A7B9-750F5BD7B950}" destId="{881574D6-2CEB-4A1B-ABBE-398256026C15}" srcOrd="3" destOrd="0" presId="urn:microsoft.com/office/officeart/2005/8/layout/hProcess4"/>
    <dgm:cxn modelId="{0F9256B7-A549-2944-8F7F-E596BA374302}" type="presParOf" srcId="{3321CCDB-CAD0-4F99-A7B9-750F5BD7B950}" destId="{A0F59BA7-88F7-4A7A-9AFD-0F02D9960EB4}" srcOrd="4" destOrd="0" presId="urn:microsoft.com/office/officeart/2005/8/layout/hProcess4"/>
    <dgm:cxn modelId="{449C4A90-3DE0-3C42-93AB-CD5680150373}" type="presParOf" srcId="{A0F59BA7-88F7-4A7A-9AFD-0F02D9960EB4}" destId="{54374D9F-77D1-4291-A0A6-B36484E39193}" srcOrd="0" destOrd="0" presId="urn:microsoft.com/office/officeart/2005/8/layout/hProcess4"/>
    <dgm:cxn modelId="{00F24B68-2031-A345-9FFC-725E9598BA6B}" type="presParOf" srcId="{A0F59BA7-88F7-4A7A-9AFD-0F02D9960EB4}" destId="{F4100AE2-B548-4E74-BB42-842CC2DB1118}" srcOrd="1" destOrd="0" presId="urn:microsoft.com/office/officeart/2005/8/layout/hProcess4"/>
    <dgm:cxn modelId="{F656FC29-4110-8B41-AC2B-596CF874406E}" type="presParOf" srcId="{A0F59BA7-88F7-4A7A-9AFD-0F02D9960EB4}" destId="{D9268458-07C1-4564-A133-690D4D94F12E}" srcOrd="2" destOrd="0" presId="urn:microsoft.com/office/officeart/2005/8/layout/hProcess4"/>
    <dgm:cxn modelId="{0BF6B66D-331F-AF45-8C45-367C5141259C}" type="presParOf" srcId="{A0F59BA7-88F7-4A7A-9AFD-0F02D9960EB4}" destId="{0CB1F611-DFD7-491B-ADE1-88A50BDFCD55}" srcOrd="3" destOrd="0" presId="urn:microsoft.com/office/officeart/2005/8/layout/hProcess4"/>
    <dgm:cxn modelId="{5E146870-3F63-2348-9ECB-8319CD12D91D}" type="presParOf" srcId="{A0F59BA7-88F7-4A7A-9AFD-0F02D9960EB4}" destId="{C6CCE887-700D-4A0F-B8F4-AF47E41779D7}" srcOrd="4" destOrd="0" presId="urn:microsoft.com/office/officeart/2005/8/layout/hProcess4"/>
    <dgm:cxn modelId="{FDC60B5B-96E7-8949-8B23-52E770147A23}" type="presParOf" srcId="{3321CCDB-CAD0-4F99-A7B9-750F5BD7B950}" destId="{37A5A4B9-9914-48F2-9255-F84C7DEFF33C}" srcOrd="5" destOrd="0" presId="urn:microsoft.com/office/officeart/2005/8/layout/hProcess4"/>
    <dgm:cxn modelId="{F0334A8A-0930-8C49-83C8-7699BA08060A}" type="presParOf" srcId="{3321CCDB-CAD0-4F99-A7B9-750F5BD7B950}" destId="{EB37FC69-BE8E-4E0E-8DBB-C59F6FC9D536}" srcOrd="6" destOrd="0" presId="urn:microsoft.com/office/officeart/2005/8/layout/hProcess4"/>
    <dgm:cxn modelId="{BAA18676-E831-7F43-888D-6BFCE15217E0}" type="presParOf" srcId="{EB37FC69-BE8E-4E0E-8DBB-C59F6FC9D536}" destId="{CD911A91-D69A-4F92-9A16-8283AEDEE06F}" srcOrd="0" destOrd="0" presId="urn:microsoft.com/office/officeart/2005/8/layout/hProcess4"/>
    <dgm:cxn modelId="{E6F9E723-CC53-6B44-887A-32C294355ECB}" type="presParOf" srcId="{EB37FC69-BE8E-4E0E-8DBB-C59F6FC9D536}" destId="{BEA613B9-A0AE-407D-AD0C-BE55C9A6CB95}" srcOrd="1" destOrd="0" presId="urn:microsoft.com/office/officeart/2005/8/layout/hProcess4"/>
    <dgm:cxn modelId="{2600E644-C8A2-AE4E-A3AC-42B76A6CDF78}" type="presParOf" srcId="{EB37FC69-BE8E-4E0E-8DBB-C59F6FC9D536}" destId="{61ACABB5-9BBD-4376-80FE-984F2334CD72}" srcOrd="2" destOrd="0" presId="urn:microsoft.com/office/officeart/2005/8/layout/hProcess4"/>
    <dgm:cxn modelId="{F82ED0F6-835F-5D4A-806B-0360F0E157C7}" type="presParOf" srcId="{EB37FC69-BE8E-4E0E-8DBB-C59F6FC9D536}" destId="{3FB38762-0687-4CDA-B52D-13AE2A8F97AE}" srcOrd="3" destOrd="0" presId="urn:microsoft.com/office/officeart/2005/8/layout/hProcess4"/>
    <dgm:cxn modelId="{B4AF195A-3140-C04B-B78F-4703CB3D72AF}" type="presParOf" srcId="{EB37FC69-BE8E-4E0E-8DBB-C59F6FC9D536}" destId="{07CED397-6957-4B45-917D-F48764A78761}" srcOrd="4" destOrd="0" presId="urn:microsoft.com/office/officeart/2005/8/layout/hProcess4"/>
    <dgm:cxn modelId="{8021B408-7940-B84D-AEEA-DDC179702A86}" type="presParOf" srcId="{3321CCDB-CAD0-4F99-A7B9-750F5BD7B950}" destId="{608C9FC2-B11A-4867-9DC5-AF7613243AEA}" srcOrd="7" destOrd="0" presId="urn:microsoft.com/office/officeart/2005/8/layout/hProcess4"/>
    <dgm:cxn modelId="{EB242F1D-4AF9-A64E-8816-F8ECB478D9D7}" type="presParOf" srcId="{3321CCDB-CAD0-4F99-A7B9-750F5BD7B950}" destId="{AF8CC1C3-BDCD-4668-830B-5738F83CE32F}" srcOrd="8" destOrd="0" presId="urn:microsoft.com/office/officeart/2005/8/layout/hProcess4"/>
    <dgm:cxn modelId="{32BD89D4-EF4B-EC4C-A5D7-E0D3641C8511}" type="presParOf" srcId="{AF8CC1C3-BDCD-4668-830B-5738F83CE32F}" destId="{E14608B9-31BA-403A-BA5C-2FE857408AA2}" srcOrd="0" destOrd="0" presId="urn:microsoft.com/office/officeart/2005/8/layout/hProcess4"/>
    <dgm:cxn modelId="{0E0109AA-57EF-6D4D-BE74-41199D90E286}" type="presParOf" srcId="{AF8CC1C3-BDCD-4668-830B-5738F83CE32F}" destId="{F232679B-7BFD-4139-9817-ED74735B4B9C}" srcOrd="1" destOrd="0" presId="urn:microsoft.com/office/officeart/2005/8/layout/hProcess4"/>
    <dgm:cxn modelId="{4D7D263E-B215-604B-8CF1-61E0949F045E}" type="presParOf" srcId="{AF8CC1C3-BDCD-4668-830B-5738F83CE32F}" destId="{6971D4B7-DAE3-4DD5-9926-AD5B03D77653}" srcOrd="2" destOrd="0" presId="urn:microsoft.com/office/officeart/2005/8/layout/hProcess4"/>
    <dgm:cxn modelId="{FF171CF0-5F43-5A44-8413-C1805690A8AC}" type="presParOf" srcId="{AF8CC1C3-BDCD-4668-830B-5738F83CE32F}" destId="{8C79EE07-433B-4DF0-A09C-766CF8787B6F}" srcOrd="3" destOrd="0" presId="urn:microsoft.com/office/officeart/2005/8/layout/hProcess4"/>
    <dgm:cxn modelId="{A64B70FB-924E-824F-8F0A-C994E992DD53}" type="presParOf" srcId="{AF8CC1C3-BDCD-4668-830B-5738F83CE32F}" destId="{95A0CD6C-4B3F-4B11-A8FE-500E4FB1282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2837A-3F45-48FB-8C45-6C7869E6A86B}">
      <dsp:nvSpPr>
        <dsp:cNvPr id="0" name=""/>
        <dsp:cNvSpPr/>
      </dsp:nvSpPr>
      <dsp:spPr>
        <a:xfrm>
          <a:off x="1059737" y="755543"/>
          <a:ext cx="3049076" cy="2776738"/>
        </a:xfrm>
        <a:prstGeom prst="pie">
          <a:avLst>
            <a:gd name="adj1" fmla="val 16200000"/>
            <a:gd name="adj2" fmla="val 180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Instruction</a:t>
          </a:r>
        </a:p>
      </dsp:txBody>
      <dsp:txXfrm>
        <a:off x="2666673" y="1343947"/>
        <a:ext cx="1088955" cy="826410"/>
      </dsp:txXfrm>
    </dsp:sp>
    <dsp:sp modelId="{D2D55C79-2851-49EA-AD2E-9B27CAF6FEA5}">
      <dsp:nvSpPr>
        <dsp:cNvPr id="0" name=""/>
        <dsp:cNvSpPr/>
      </dsp:nvSpPr>
      <dsp:spPr>
        <a:xfrm>
          <a:off x="799069" y="993270"/>
          <a:ext cx="3383089" cy="2614857"/>
        </a:xfrm>
        <a:prstGeom prst="pie">
          <a:avLst>
            <a:gd name="adj1" fmla="val 1800000"/>
            <a:gd name="adj2" fmla="val 900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Assessment</a:t>
          </a:r>
        </a:p>
      </dsp:txBody>
      <dsp:txXfrm>
        <a:off x="1604566" y="2689814"/>
        <a:ext cx="1812369" cy="684843"/>
      </dsp:txXfrm>
    </dsp:sp>
    <dsp:sp modelId="{78376CB8-6F2E-4F38-A854-C8BD9BD2153A}">
      <dsp:nvSpPr>
        <dsp:cNvPr id="0" name=""/>
        <dsp:cNvSpPr/>
      </dsp:nvSpPr>
      <dsp:spPr>
        <a:xfrm>
          <a:off x="956348" y="729983"/>
          <a:ext cx="2977152" cy="2827856"/>
        </a:xfrm>
        <a:prstGeom prst="pie">
          <a:avLst>
            <a:gd name="adj1" fmla="val 9000000"/>
            <a:gd name="adj2" fmla="val 1620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Curriculum</a:t>
          </a:r>
        </a:p>
      </dsp:txBody>
      <dsp:txXfrm>
        <a:off x="1301201" y="1329220"/>
        <a:ext cx="1063268" cy="841623"/>
      </dsp:txXfrm>
    </dsp:sp>
    <dsp:sp modelId="{64BA645F-5D1A-4912-A28E-299D8AEEDCE9}">
      <dsp:nvSpPr>
        <dsp:cNvPr id="0" name=""/>
        <dsp:cNvSpPr/>
      </dsp:nvSpPr>
      <dsp:spPr>
        <a:xfrm>
          <a:off x="676860" y="246164"/>
          <a:ext cx="3818942" cy="380194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03E16D-8044-49C2-90CA-BB84489F8933}">
      <dsp:nvSpPr>
        <dsp:cNvPr id="0" name=""/>
        <dsp:cNvSpPr/>
      </dsp:nvSpPr>
      <dsp:spPr>
        <a:xfrm>
          <a:off x="589640" y="570542"/>
          <a:ext cx="3801947" cy="346806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16C63-8283-4A23-9C5D-7F2ED5BEEE50}">
      <dsp:nvSpPr>
        <dsp:cNvPr id="0" name=""/>
        <dsp:cNvSpPr/>
      </dsp:nvSpPr>
      <dsp:spPr>
        <a:xfrm>
          <a:off x="545831" y="245892"/>
          <a:ext cx="3801947" cy="380194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A744E-C7BA-41D9-9A6A-2A7E86CD9344}">
      <dsp:nvSpPr>
        <dsp:cNvPr id="0" name=""/>
        <dsp:cNvSpPr/>
      </dsp:nvSpPr>
      <dsp:spPr>
        <a:xfrm>
          <a:off x="70891" y="980304"/>
          <a:ext cx="1223204" cy="99173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English language arts/ Literacy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Mathematics</a:t>
          </a:r>
        </a:p>
      </dsp:txBody>
      <dsp:txXfrm>
        <a:off x="93714" y="1003127"/>
        <a:ext cx="1177558" cy="733576"/>
      </dsp:txXfrm>
    </dsp:sp>
    <dsp:sp modelId="{31921425-EB2E-4C5F-AA1B-71925DE17A7C}">
      <dsp:nvSpPr>
        <dsp:cNvPr id="0" name=""/>
        <dsp:cNvSpPr/>
      </dsp:nvSpPr>
      <dsp:spPr>
        <a:xfrm rot="16000656" flipH="1">
          <a:off x="368941" y="2103342"/>
          <a:ext cx="1488824" cy="1057009"/>
        </a:xfrm>
        <a:prstGeom prst="circularArrow">
          <a:avLst>
            <a:gd name="adj1" fmla="val 2170"/>
            <a:gd name="adj2" fmla="val 260971"/>
            <a:gd name="adj3" fmla="val 2365197"/>
            <a:gd name="adj4" fmla="val 9353205"/>
            <a:gd name="adj5" fmla="val 2531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CDDD3-3958-4A89-8B09-F8CEA0E54559}">
      <dsp:nvSpPr>
        <dsp:cNvPr id="0" name=""/>
        <dsp:cNvSpPr/>
      </dsp:nvSpPr>
      <dsp:spPr>
        <a:xfrm>
          <a:off x="165468" y="1790060"/>
          <a:ext cx="1300598" cy="488309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Overall Scores</a:t>
          </a:r>
        </a:p>
      </dsp:txBody>
      <dsp:txXfrm>
        <a:off x="179770" y="1804362"/>
        <a:ext cx="1271994" cy="459705"/>
      </dsp:txXfrm>
    </dsp:sp>
    <dsp:sp modelId="{1429CB65-4EAC-4F40-ADC9-1165A43579D5}">
      <dsp:nvSpPr>
        <dsp:cNvPr id="0" name=""/>
        <dsp:cNvSpPr/>
      </dsp:nvSpPr>
      <dsp:spPr>
        <a:xfrm>
          <a:off x="1543639" y="726335"/>
          <a:ext cx="1853345" cy="240237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Reading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Writing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Listening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Research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Concepts and Procedures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Problem Solving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Communicating Reasoning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Modeling and Data Analysis</a:t>
          </a:r>
        </a:p>
      </dsp:txBody>
      <dsp:txXfrm>
        <a:off x="1597922" y="1295413"/>
        <a:ext cx="1744779" cy="1779015"/>
      </dsp:txXfrm>
    </dsp:sp>
    <dsp:sp modelId="{881574D6-2CEB-4A1B-ABBE-398256026C15}">
      <dsp:nvSpPr>
        <dsp:cNvPr id="0" name=""/>
        <dsp:cNvSpPr/>
      </dsp:nvSpPr>
      <dsp:spPr>
        <a:xfrm rot="1191212">
          <a:off x="2042018" y="503214"/>
          <a:ext cx="2007029" cy="1880892"/>
        </a:xfrm>
        <a:prstGeom prst="circularArrow">
          <a:avLst>
            <a:gd name="adj1" fmla="val 3273"/>
            <a:gd name="adj2" fmla="val 403893"/>
            <a:gd name="adj3" fmla="val 19420596"/>
            <a:gd name="adj4" fmla="val 12575511"/>
            <a:gd name="adj5" fmla="val 3818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87147F-7BAA-44C6-AC0A-761398D6F38A}">
      <dsp:nvSpPr>
        <dsp:cNvPr id="0" name=""/>
        <dsp:cNvSpPr/>
      </dsp:nvSpPr>
      <dsp:spPr>
        <a:xfrm>
          <a:off x="1782149" y="627392"/>
          <a:ext cx="1545341" cy="514704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Claim Scores</a:t>
          </a:r>
        </a:p>
      </dsp:txBody>
      <dsp:txXfrm>
        <a:off x="1797224" y="642467"/>
        <a:ext cx="1515191" cy="484554"/>
      </dsp:txXfrm>
    </dsp:sp>
    <dsp:sp modelId="{F4100AE2-B548-4E74-BB42-842CC2DB1118}">
      <dsp:nvSpPr>
        <dsp:cNvPr id="0" name=""/>
        <dsp:cNvSpPr/>
      </dsp:nvSpPr>
      <dsp:spPr>
        <a:xfrm>
          <a:off x="3541526" y="1319294"/>
          <a:ext cx="1086465" cy="121903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Claims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Targets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Standards</a:t>
          </a:r>
        </a:p>
      </dsp:txBody>
      <dsp:txXfrm>
        <a:off x="3569579" y="1347347"/>
        <a:ext cx="1030359" cy="901708"/>
      </dsp:txXfrm>
    </dsp:sp>
    <dsp:sp modelId="{37A5A4B9-9914-48F2-9255-F84C7DEFF33C}">
      <dsp:nvSpPr>
        <dsp:cNvPr id="0" name=""/>
        <dsp:cNvSpPr/>
      </dsp:nvSpPr>
      <dsp:spPr>
        <a:xfrm rot="522538">
          <a:off x="3986065" y="1498303"/>
          <a:ext cx="1495624" cy="1495624"/>
        </a:xfrm>
        <a:prstGeom prst="leftCircularArrow">
          <a:avLst>
            <a:gd name="adj1" fmla="val 2848"/>
            <a:gd name="adj2" fmla="val 347927"/>
            <a:gd name="adj3" fmla="val 2177652"/>
            <a:gd name="adj4" fmla="val 9078703"/>
            <a:gd name="adj5" fmla="val 3322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B1F611-DFD7-491B-ADE1-88A50BDFCD55}">
      <dsp:nvSpPr>
        <dsp:cNvPr id="0" name=""/>
        <dsp:cNvSpPr/>
      </dsp:nvSpPr>
      <dsp:spPr>
        <a:xfrm>
          <a:off x="3704331" y="2316881"/>
          <a:ext cx="1030296" cy="425740"/>
        </a:xfrm>
        <a:prstGeom prst="roundRect">
          <a:avLst>
            <a:gd name="adj" fmla="val 1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Examination</a:t>
          </a:r>
          <a:r>
            <a:rPr lang="en-US" sz="7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9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of Claims/Targets</a:t>
          </a:r>
        </a:p>
      </dsp:txBody>
      <dsp:txXfrm>
        <a:off x="3716800" y="2329350"/>
        <a:ext cx="1005358" cy="400802"/>
      </dsp:txXfrm>
    </dsp:sp>
    <dsp:sp modelId="{BEA613B9-A0AE-407D-AD0C-BE55C9A6CB95}">
      <dsp:nvSpPr>
        <dsp:cNvPr id="0" name=""/>
        <dsp:cNvSpPr/>
      </dsp:nvSpPr>
      <dsp:spPr>
        <a:xfrm>
          <a:off x="4884351" y="1248851"/>
          <a:ext cx="1435315" cy="139008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Use guiding questions as you consider the implications to teaching and learning</a:t>
          </a:r>
        </a:p>
      </dsp:txBody>
      <dsp:txXfrm>
        <a:off x="4916341" y="1578716"/>
        <a:ext cx="1371335" cy="1028228"/>
      </dsp:txXfrm>
    </dsp:sp>
    <dsp:sp modelId="{608C9FC2-B11A-4867-9DC5-AF7613243AEA}">
      <dsp:nvSpPr>
        <dsp:cNvPr id="0" name=""/>
        <dsp:cNvSpPr/>
      </dsp:nvSpPr>
      <dsp:spPr>
        <a:xfrm rot="21045116">
          <a:off x="5297971" y="674880"/>
          <a:ext cx="1927676" cy="1927676"/>
        </a:xfrm>
        <a:prstGeom prst="circularArrow">
          <a:avLst>
            <a:gd name="adj1" fmla="val 2003"/>
            <a:gd name="adj2" fmla="val 239983"/>
            <a:gd name="adj3" fmla="val 20592120"/>
            <a:gd name="adj4" fmla="val 13583125"/>
            <a:gd name="adj5" fmla="val 2337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B38762-0687-4CDA-B52D-13AE2A8F97AE}">
      <dsp:nvSpPr>
        <dsp:cNvPr id="0" name=""/>
        <dsp:cNvSpPr/>
      </dsp:nvSpPr>
      <dsp:spPr>
        <a:xfrm>
          <a:off x="5155928" y="959443"/>
          <a:ext cx="938557" cy="599599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Use of Guiding Questions</a:t>
          </a:r>
        </a:p>
      </dsp:txBody>
      <dsp:txXfrm>
        <a:off x="5173490" y="977005"/>
        <a:ext cx="903433" cy="564475"/>
      </dsp:txXfrm>
    </dsp:sp>
    <dsp:sp modelId="{F232679B-7BFD-4139-9817-ED74735B4B9C}">
      <dsp:nvSpPr>
        <dsp:cNvPr id="0" name=""/>
        <dsp:cNvSpPr/>
      </dsp:nvSpPr>
      <dsp:spPr>
        <a:xfrm>
          <a:off x="6461386" y="1309636"/>
          <a:ext cx="1593472" cy="123779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Draft a data template that would be helpful to site leaders as they review their own data</a:t>
          </a:r>
        </a:p>
      </dsp:txBody>
      <dsp:txXfrm>
        <a:off x="6489871" y="1338121"/>
        <a:ext cx="1536502" cy="915582"/>
      </dsp:txXfrm>
    </dsp:sp>
    <dsp:sp modelId="{8C79EE07-433B-4DF0-A09C-766CF8787B6F}">
      <dsp:nvSpPr>
        <dsp:cNvPr id="0" name=""/>
        <dsp:cNvSpPr/>
      </dsp:nvSpPr>
      <dsp:spPr>
        <a:xfrm>
          <a:off x="6799781" y="2383211"/>
          <a:ext cx="1097425" cy="560530"/>
        </a:xfrm>
        <a:prstGeom prst="roundRect">
          <a:avLst>
            <a:gd name="adj" fmla="val 1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Data Template</a:t>
          </a:r>
        </a:p>
      </dsp:txBody>
      <dsp:txXfrm>
        <a:off x="6816198" y="2399628"/>
        <a:ext cx="1064591" cy="527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757081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B39CCE1-89CD-4143-B195-ED5A2913BF5D}" type="slidenum">
              <a:rPr lang="en-US" sz="1200"/>
              <a:pPr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Electronic Handout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Two pages; need to be sent to parent per Ed code 60640. 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If arrive after last day of school; need to send out within first 20 days of the next school year.</a:t>
            </a: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97D52FE-1A0F-094B-A433-895B41446B7C}" type="slidenum">
              <a:rPr lang="en-US" sz="1200"/>
              <a:pPr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Bottom of page one</a:t>
            </a: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6B1FEEC-7E5F-8149-93D7-0AF74022D7CB}" type="slidenum">
              <a:rPr lang="en-US" sz="1200"/>
              <a:pPr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Mary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Bottom of page two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57BB3F9-A7E7-9B43-AB45-75839320B373}" type="slidenum">
              <a:rPr lang="en-US" sz="1200"/>
              <a:pPr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Mary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Page two, as appropriate for student</a:t>
            </a: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CF93AB7-F6F4-444F-88E9-4275AC81AC01}" type="slidenum">
              <a:rPr lang="en-US" sz="1200"/>
              <a:pPr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Useful tools </a:t>
            </a: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FEF59B-69CA-2642-B768-E0D10278B3BD}" type="slidenum">
              <a:rPr lang="en-US" sz="1200"/>
              <a:pPr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Chart and post-its</a:t>
            </a: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133E278-60CA-BF49-8299-03D8E08CCDAF}" type="slidenum">
              <a:rPr lang="en-US" sz="1200">
                <a:solidFill>
                  <a:srgbClr val="000000"/>
                </a:solidFill>
              </a:rPr>
              <a:pPr/>
              <a:t>17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Font typeface="Arial"/>
              <a:buChar char="•"/>
            </a:pPr>
            <a:r>
              <a:rPr lang="en" dirty="0" smtClean="0"/>
              <a:t>Review the blueprints and the achievement levels</a:t>
            </a:r>
          </a:p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Font typeface="Arial"/>
              <a:buChar char="•"/>
            </a:pPr>
            <a:r>
              <a:rPr lang="en" dirty="0" smtClean="0"/>
              <a:t>Learn how the claims connect to the targets and standards</a:t>
            </a:r>
          </a:p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Font typeface="Arial"/>
              <a:buChar char="•"/>
            </a:pPr>
            <a:r>
              <a:rPr lang="en" dirty="0" smtClean="0"/>
              <a:t>Focus on understanding the claims and the </a:t>
            </a:r>
            <a:r>
              <a:rPr lang="en" u="sng" dirty="0" smtClean="0"/>
              <a:t>Threshold Achievement Level Descriptors</a:t>
            </a:r>
            <a:r>
              <a:rPr lang="en" dirty="0" smtClean="0"/>
              <a:t> (ALDs)</a:t>
            </a:r>
            <a:endParaRPr lang="en-US" dirty="0" smtClean="0"/>
          </a:p>
          <a:p>
            <a:pPr marL="1430338" lvl="2" indent="-457200">
              <a:lnSpc>
                <a:spcPct val="115000"/>
              </a:lnSpc>
              <a:buFont typeface="Courier New"/>
              <a:buChar char="o"/>
            </a:pPr>
            <a:r>
              <a:rPr lang="en" i="1" dirty="0" smtClean="0"/>
              <a:t>ALDs are rubrics that provide student performance expectations!</a:t>
            </a:r>
            <a:endParaRPr lang="en" i="1" dirty="0"/>
          </a:p>
        </p:txBody>
      </p:sp>
    </p:spTree>
    <p:extLst>
      <p:ext uri="{BB962C8B-B14F-4D97-AF65-F5344CB8AC3E}">
        <p14:creationId xmlns:p14="http://schemas.microsoft.com/office/powerpoint/2010/main" val="136446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Activity: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What do you see here?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What are some questions that you think teachers and site administrators are likely to ask?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Refer to handout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EC28F5-D16C-2C47-8991-8D3322F52AFB}" type="slidenum">
              <a:rPr lang="en-US" sz="1200"/>
              <a:pPr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Point here is to help them remember to get teachers excited about being able to see growth over time.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Refer to handout…</a:t>
            </a:r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D710963-3D43-9844-BFA5-3B2D2715928A}" type="slidenum">
              <a:rPr lang="en-US" sz="1200"/>
              <a:pPr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Refer to Handout (hard copy for 6</a:t>
            </a:r>
            <a:r>
              <a:rPr lang="en-US" baseline="30000">
                <a:latin typeface="Calibri" charset="0"/>
                <a:ea typeface="ＭＳ Ｐゴシック" charset="0"/>
                <a:cs typeface="ＭＳ Ｐゴシック" charset="0"/>
              </a:rPr>
              <a:t>th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grade) (and in Box for all grades)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Give participants  ten minutes to review and digest the TALDs.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Most Important Point: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Ask participants to write down (Bob is using Box) a key point or significant idea they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ve derived from readying the document. 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Then have group members share their M.I.P with a partner or with their table group.</a:t>
            </a: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706F4A8-B129-2549-9864-B451E8CB55BC}" type="slidenum">
              <a:rPr lang="en-US" sz="1200"/>
              <a:pPr/>
              <a:t>22</a:t>
            </a:fld>
            <a:endParaRPr 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Give participants time to find these in Box and take a look at them.</a:t>
            </a:r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DB3A274-C622-BE47-A969-31FA3408744B}" type="slidenum">
              <a:rPr lang="en-US" sz="1200"/>
              <a:pPr/>
              <a:t>23</a:t>
            </a:fld>
            <a:endParaRPr 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Handout (6</a:t>
            </a:r>
            <a:r>
              <a:rPr lang="en-US" baseline="30000">
                <a:latin typeface="Calibri" charset="0"/>
                <a:ea typeface="ＭＳ Ｐゴシック" charset="0"/>
                <a:cs typeface="ＭＳ Ｐゴシック" charset="0"/>
              </a:rPr>
              <a:t>th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grade) and in box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Activity: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Give participants time to review the Riverside COE documents. 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Most Important Point: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Ask participants to write down (Bob is using Box) a key point or significant idea they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ve derived from reading the document. 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Then have group members share their M.I.P with a partner or with their table group.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01D5CB2-91BC-B246-9C6E-1A5117503753}" type="slidenum">
              <a:rPr lang="en-US" sz="1200"/>
              <a:pPr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BEAL training fits with both slide 6 as part of the Data Examination Process as well as in slides 18 and 19 and/or as part of the content in slide 28 Smarter Balanced PD Resources.  I really think that the BEAL training is a valuable and commendable endeavor that we are providing our schools.  Just some considerations…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4B501BD-3B8E-D146-AD38-43B8983D3B00}" type="slidenum">
              <a:rPr lang="en-US" sz="1200"/>
              <a:pPr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D38BC04-66B2-6E4D-A506-8ABBAC1A388D}" type="slidenum">
              <a:rPr lang="en-US" sz="1200"/>
              <a:pPr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BEAL training fits with both slide 6 as part of the Data Examination Process as well as in slides 18 and 19 and/or as part of the content in slide 28 Smarter Balanced PD Resources.  I really think that the BEAL training is a valuable and commendable endeavor that we are providing our schools.  Just some considerations…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C6101-A56B-F648-8FFD-1858E37F8B1D}" type="slidenum">
              <a:rPr lang="en-US" sz="1200"/>
              <a:pPr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California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State Superintendent of Public Instruction: Tom Torlakson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K-12 State Lead: Deb Sigman, Deputy Superintendent of the District, School &amp; Innovation Branch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Higher Education Leads: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Monica Lin, Associate Director of Undergraduate Admissions, University of California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Linda Michalowski, Vice Chancellor, Student Services and Special Programs Division, California Community Colleges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Beverly Young, Assistant Vice Chancellor, Academic Affairs, California State University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8CE4F0-EB2A-344F-86E9-598B9792487E}" type="slidenum">
              <a:rPr lang="en-US" sz="1200"/>
              <a:pPr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C1DAE9-6BEB-1D4A-86F3-AFDB81E29006}" type="slidenum">
              <a:rPr lang="en-US" sz="1200"/>
              <a:pPr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Talk about the different types of results that are coming to LEAs with the summative assessment scores 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49701AD-E197-154A-BFF4-F8CA2E6DCB85}" type="slidenum">
              <a:rPr lang="en-US" sz="1200"/>
              <a:pPr/>
              <a:t>10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Tuesday, September 8,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Tuesday, September 8,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Tuesday, September 8,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 and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31825" y="1141413"/>
            <a:ext cx="8850313" cy="1587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4" y="574882"/>
            <a:ext cx="80549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1256099"/>
            <a:ext cx="8054974" cy="7362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67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Tuesday, September 8,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Tuesday, September 8,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Tuesday, September 8,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Tuesday, September 8, 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Tuesday, September 8, 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Tuesday, September 8, 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Tuesday, September 8,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Tuesday, September 8,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Tuesday, September 8,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tinyurl.com%5CSBACLAUSDPD" TargetMode="External"/><Relationship Id="rId4" Type="http://schemas.openxmlformats.org/officeDocument/2006/relationships/hyperlink" Target="http://tinyurl.com/CDEtool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wested.box.com%5CLAUS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katie.mcgrath@lausd.net" TargetMode="External"/><Relationship Id="rId3" Type="http://schemas.openxmlformats.org/officeDocument/2006/relationships/hyperlink" Target="mailto:mxj8467@lausd.net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tinyurl.com/SBACLAUSDPD" TargetMode="External"/><Relationship Id="rId4" Type="http://schemas.openxmlformats.org/officeDocument/2006/relationships/hyperlink" Target="http://tinyurl.com/CDEtool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wested.box.com/LAUS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685800" y="1937348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800" dirty="0"/>
              <a:t>Smarter Balanced Assessment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Professional Development </a:t>
            </a:r>
            <a:r>
              <a:rPr lang="en" sz="2800" dirty="0" smtClean="0"/>
              <a:t>Resources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>
                <a:solidFill>
                  <a:schemeClr val="tx1"/>
                </a:solidFill>
              </a:rPr>
              <a:t>Elementary Assistant Principals’ Organization</a:t>
            </a:r>
            <a:endParaRPr lang="en" sz="2400" dirty="0">
              <a:solidFill>
                <a:schemeClr val="tx1"/>
              </a:solidFill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685800" y="4737515"/>
            <a:ext cx="7772400" cy="172569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200" b="1" dirty="0"/>
              <a:t>Division of Instruction and Student Testing </a:t>
            </a:r>
            <a:r>
              <a:rPr lang="en-US" sz="2200" b="1" dirty="0" smtClean="0"/>
              <a:t>Branch</a:t>
            </a:r>
          </a:p>
          <a:p>
            <a:pPr rtl="0">
              <a:spcBef>
                <a:spcPts val="0"/>
              </a:spcBef>
              <a:buNone/>
            </a:pPr>
            <a:r>
              <a:rPr lang="en-US" sz="2200" dirty="0" smtClean="0"/>
              <a:t>September 10, 2015</a:t>
            </a:r>
          </a:p>
          <a:p>
            <a:pPr rtl="0">
              <a:spcBef>
                <a:spcPts val="0"/>
              </a:spcBef>
              <a:buNone/>
            </a:pPr>
            <a:r>
              <a:rPr lang="en-US" sz="2200" dirty="0" smtClean="0"/>
              <a:t>Katie McGrath</a:t>
            </a:r>
            <a:r>
              <a:rPr lang="en-US" sz="2200" dirty="0"/>
              <a:t>,</a:t>
            </a:r>
            <a:r>
              <a:rPr lang="en" sz="2200" dirty="0" smtClean="0"/>
              <a:t> Director</a:t>
            </a:r>
            <a:r>
              <a:rPr lang="en-US" sz="2200" dirty="0" smtClean="0"/>
              <a:t>, </a:t>
            </a:r>
            <a:r>
              <a:rPr lang="en-US" sz="2200" i="1" dirty="0" smtClean="0"/>
              <a:t>Elementary </a:t>
            </a:r>
            <a:r>
              <a:rPr lang="en" sz="2200" i="1" dirty="0" smtClean="0"/>
              <a:t>Instruction</a:t>
            </a:r>
            <a:endParaRPr sz="2200" i="1" dirty="0"/>
          </a:p>
          <a:p>
            <a:pPr rtl="0">
              <a:spcBef>
                <a:spcPts val="0"/>
              </a:spcBef>
              <a:buNone/>
            </a:pPr>
            <a:r>
              <a:rPr lang="en-US" sz="2200" dirty="0" smtClean="0"/>
              <a:t>Edwin Guerra, Coordinator, </a:t>
            </a:r>
            <a:r>
              <a:rPr lang="en-US" sz="2200" i="1" dirty="0" smtClean="0"/>
              <a:t>Student Testing Branch</a:t>
            </a:r>
            <a:endParaRPr lang="en" sz="2200" i="1" dirty="0"/>
          </a:p>
        </p:txBody>
      </p:sp>
      <p:pic>
        <p:nvPicPr>
          <p:cNvPr id="2" name="Picture 1" descr="LAUSD_logo.jpg"/>
          <p:cNvPicPr>
            <a:picLocks noChangeAspect="1"/>
          </p:cNvPicPr>
          <p:nvPr/>
        </p:nvPicPr>
        <p:blipFill>
          <a:blip r:embed="rId3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294" y="517157"/>
            <a:ext cx="2114428" cy="142019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6"/>
          <p:cNvSpPr>
            <a:spLocks noGrp="1"/>
          </p:cNvSpPr>
          <p:nvPr>
            <p:ph type="title"/>
          </p:nvPr>
        </p:nvSpPr>
        <p:spPr>
          <a:xfrm>
            <a:off x="631825" y="574675"/>
            <a:ext cx="8054975" cy="566738"/>
          </a:xfrm>
        </p:spPr>
        <p:txBody>
          <a:bodyPr>
            <a:normAutofit fontScale="90000"/>
          </a:bodyPr>
          <a:lstStyle/>
          <a:p>
            <a:r>
              <a:rPr lang="en-US" sz="4000" b="0">
                <a:latin typeface="Century Gothic" charset="0"/>
                <a:ea typeface="ＭＳ Ｐゴシック" charset="0"/>
                <a:cs typeface="ＭＳ Ｐゴシック" charset="0"/>
              </a:rPr>
              <a:t>Summative Test Reporting</a:t>
            </a:r>
          </a:p>
        </p:txBody>
      </p:sp>
      <p:sp>
        <p:nvSpPr>
          <p:cNvPr id="5734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0310E20-A095-E041-99DC-C85F4785A2FE}" type="slidenum">
              <a:rPr lang="en-US" sz="1400">
                <a:solidFill>
                  <a:srgbClr val="000000"/>
                </a:solidFill>
              </a:rPr>
              <a:pPr/>
              <a:t>10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7347" name="Content Placeholder 8"/>
          <p:cNvSpPr txBox="1">
            <a:spLocks/>
          </p:cNvSpPr>
          <p:nvPr/>
        </p:nvSpPr>
        <p:spPr bwMode="auto">
          <a:xfrm>
            <a:off x="685800" y="1219200"/>
            <a:ext cx="6705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indent="-288925"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>
                <a:latin typeface="Century Gothic" charset="0"/>
              </a:rPr>
              <a:t>Preliminary Results </a:t>
            </a:r>
            <a:r>
              <a:rPr lang="en-US" sz="2800">
                <a:latin typeface="Century Gothic" charset="0"/>
              </a:rPr>
              <a:t>available electronically from the Online Reporting System (ORS) include:</a:t>
            </a:r>
          </a:p>
          <a:p>
            <a:pPr lvl="1">
              <a:buFont typeface="Arial" charset="0"/>
              <a:buChar char="•"/>
            </a:pPr>
            <a:r>
              <a:rPr lang="en-US" sz="2000">
                <a:latin typeface="Century Gothic" charset="0"/>
              </a:rPr>
              <a:t>Student results</a:t>
            </a:r>
          </a:p>
          <a:p>
            <a:pPr lvl="1">
              <a:buFont typeface="Arial" charset="0"/>
              <a:buChar char="•"/>
            </a:pPr>
            <a:r>
              <a:rPr lang="en-US" sz="2000">
                <a:latin typeface="Century Gothic" charset="0"/>
              </a:rPr>
              <a:t>Aggregate results </a:t>
            </a:r>
          </a:p>
          <a:p>
            <a:pPr lvl="1">
              <a:buFont typeface="Arial" charset="0"/>
              <a:buChar char="•"/>
            </a:pPr>
            <a:r>
              <a:rPr lang="en-US" sz="2000">
                <a:latin typeface="Century Gothic" charset="0"/>
              </a:rPr>
              <a:t>Comparisons of school, district, state results</a:t>
            </a:r>
          </a:p>
          <a:p>
            <a:pPr eaLnBrk="1" hangingPunct="1"/>
            <a:endParaRPr lang="en-US" sz="2600">
              <a:latin typeface="Century Gothic" charset="0"/>
            </a:endParaRPr>
          </a:p>
          <a:p>
            <a:pPr eaLnBrk="1" hangingPunct="1"/>
            <a:r>
              <a:rPr lang="en-US" sz="2800" b="1">
                <a:latin typeface="Century Gothic" charset="0"/>
              </a:rPr>
              <a:t>Student Score Report </a:t>
            </a:r>
            <a:r>
              <a:rPr lang="en-US" sz="2800">
                <a:latin typeface="Century Gothic" charset="0"/>
              </a:rPr>
              <a:t>results </a:t>
            </a:r>
          </a:p>
          <a:p>
            <a:pPr eaLnBrk="1" hangingPunct="1"/>
            <a:r>
              <a:rPr lang="en-US" sz="2600">
                <a:latin typeface="Century Gothic" charset="0"/>
              </a:rPr>
              <a:t>(paper reports)</a:t>
            </a:r>
          </a:p>
          <a:p>
            <a:pPr eaLnBrk="1" hangingPunct="1"/>
            <a:endParaRPr lang="en-US" sz="2600">
              <a:latin typeface="Century Gothic" charset="0"/>
            </a:endParaRPr>
          </a:p>
          <a:p>
            <a:pPr eaLnBrk="1" hangingPunct="1"/>
            <a:r>
              <a:rPr lang="en-US" sz="2800" b="1">
                <a:latin typeface="Century Gothic" charset="0"/>
              </a:rPr>
              <a:t>Electronic Data File</a:t>
            </a:r>
          </a:p>
          <a:p>
            <a:pPr eaLnBrk="1" hangingPunct="1"/>
            <a:r>
              <a:rPr lang="en-US" sz="2600">
                <a:latin typeface="Century Gothic" charset="0"/>
              </a:rPr>
              <a:t>(as in the past)</a:t>
            </a:r>
            <a:endParaRPr lang="en-US" sz="2400">
              <a:latin typeface="Century Gothic" charset="0"/>
            </a:endParaRPr>
          </a:p>
          <a:p>
            <a:pPr lvl="1" algn="ctr">
              <a:buFont typeface="Arial" charset="0"/>
              <a:buChar char="•"/>
            </a:pPr>
            <a:endParaRPr lang="en-US" sz="2400">
              <a:solidFill>
                <a:srgbClr val="000054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376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631825" y="574675"/>
            <a:ext cx="8054975" cy="566738"/>
          </a:xfrm>
        </p:spPr>
        <p:txBody>
          <a:bodyPr>
            <a:normAutofit fontScale="90000"/>
          </a:bodyPr>
          <a:lstStyle/>
          <a:p>
            <a:r>
              <a:rPr lang="en-US" sz="4000" b="0">
                <a:latin typeface="Century Gothic" charset="0"/>
                <a:ea typeface="ＭＳ Ｐゴシック" charset="0"/>
                <a:cs typeface="ＭＳ Ｐゴシック" charset="0"/>
              </a:rPr>
              <a:t>Summative Assessment Scores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31825" y="1255713"/>
            <a:ext cx="8054975" cy="5068887"/>
          </a:xfrm>
        </p:spPr>
        <p:txBody>
          <a:bodyPr/>
          <a:lstStyle/>
          <a:p>
            <a:r>
              <a:rPr lang="en-US" sz="2800">
                <a:latin typeface="Century Gothic" charset="0"/>
                <a:ea typeface="ＭＳ Ｐゴシック" charset="0"/>
                <a:cs typeface="ＭＳ Ｐゴシック" charset="0"/>
              </a:rPr>
              <a:t>Overall Scale Score</a:t>
            </a:r>
          </a:p>
          <a:p>
            <a:r>
              <a:rPr lang="en-US" sz="2800">
                <a:latin typeface="Century Gothic" charset="0"/>
                <a:ea typeface="ＭＳ Ｐゴシック" charset="0"/>
                <a:cs typeface="Calibri" charset="0"/>
              </a:rPr>
              <a:t>Achievement Level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400">
                <a:latin typeface="Century Gothic" charset="0"/>
                <a:ea typeface="ＭＳ Ｐゴシック" charset="0"/>
                <a:cs typeface="Calibri" charset="0"/>
              </a:rPr>
              <a:t>Level 1.  Standard not met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400">
                <a:latin typeface="Century Gothic" charset="0"/>
                <a:ea typeface="ＭＳ Ｐゴシック" charset="0"/>
                <a:cs typeface="Calibri" charset="0"/>
              </a:rPr>
              <a:t>Level 2.  Standard nearly met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400">
                <a:latin typeface="Century Gothic" charset="0"/>
                <a:ea typeface="ＭＳ Ｐゴシック" charset="0"/>
                <a:cs typeface="Calibri" charset="0"/>
              </a:rPr>
              <a:t>Level 3.  Standard met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400">
                <a:latin typeface="Century Gothic" charset="0"/>
                <a:ea typeface="ＭＳ Ｐゴシック" charset="0"/>
                <a:cs typeface="Calibri" charset="0"/>
              </a:rPr>
              <a:t>Level 4.  Standard exceeded</a:t>
            </a:r>
          </a:p>
          <a:p>
            <a:r>
              <a:rPr lang="en-US" sz="2800">
                <a:latin typeface="Century Gothic" charset="0"/>
                <a:ea typeface="ＭＳ Ｐゴシック" charset="0"/>
                <a:cs typeface="Calibri" charset="0"/>
              </a:rPr>
              <a:t>Claims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400">
                <a:latin typeface="Century Gothic" charset="0"/>
                <a:ea typeface="ＭＳ Ｐゴシック" charset="0"/>
                <a:cs typeface="Calibri" charset="0"/>
              </a:rPr>
              <a:t>Below Standard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400">
                <a:latin typeface="Century Gothic" charset="0"/>
                <a:ea typeface="ＭＳ Ｐゴシック" charset="0"/>
                <a:cs typeface="Calibri" charset="0"/>
              </a:rPr>
              <a:t>At or Near Standard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400">
                <a:latin typeface="Century Gothic" charset="0"/>
                <a:ea typeface="ＭＳ Ｐゴシック" charset="0"/>
                <a:cs typeface="Calibri" charset="0"/>
              </a:rPr>
              <a:t>Above Standard</a:t>
            </a:r>
          </a:p>
          <a:p>
            <a:pPr marL="914400" lvl="1" indent="-457200"/>
            <a:endParaRPr lang="en-US" sz="2400">
              <a:latin typeface="Times New Roman" charset="0"/>
              <a:ea typeface="ＭＳ Ｐゴシック" charset="0"/>
              <a:cs typeface="Calibri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4C40B8D-C61A-0F4B-B55C-2841434C6AF3}" type="slidenum">
              <a:rPr lang="en-US" sz="1400">
                <a:solidFill>
                  <a:srgbClr val="000000"/>
                </a:solidFill>
              </a:rPr>
              <a:pPr/>
              <a:t>11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949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795338" y="205355"/>
            <a:ext cx="9144000" cy="1143000"/>
          </a:xfrm>
        </p:spPr>
        <p:txBody>
          <a:bodyPr/>
          <a:lstStyle/>
          <a:p>
            <a:r>
              <a:rPr lang="en-US" sz="4000" b="0" dirty="0">
                <a:latin typeface="Century Gothic" charset="0"/>
                <a:ea typeface="ＭＳ Ｐゴシック" charset="0"/>
                <a:cs typeface="ＭＳ Ｐゴシック" charset="0"/>
              </a:rPr>
              <a:t>Individual Student Report (ISR)</a:t>
            </a: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424555"/>
            <a:ext cx="3432175" cy="44958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1451543"/>
            <a:ext cx="3429000" cy="446405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996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631825" y="574675"/>
            <a:ext cx="8512175" cy="566738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600" b="0">
                <a:latin typeface="Century Gothic" charset="0"/>
                <a:ea typeface="ＭＳ Ｐゴシック" charset="0"/>
                <a:cs typeface="ＭＳ Ｐゴシック" charset="0"/>
              </a:rPr>
              <a:t>Scale Score and Achievement Level</a:t>
            </a:r>
          </a:p>
        </p:txBody>
      </p:sp>
      <p:sp>
        <p:nvSpPr>
          <p:cNvPr id="6349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BB81C09-5CC7-5D47-A821-C2069BA86D28}" type="slidenum">
              <a:rPr lang="en-US" sz="1400">
                <a:solidFill>
                  <a:srgbClr val="000000"/>
                </a:solidFill>
              </a:rPr>
              <a:pPr/>
              <a:t>13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1309688"/>
            <a:ext cx="7404100" cy="45720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404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631825" y="574675"/>
            <a:ext cx="8512175" cy="566738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600" b="0">
                <a:latin typeface="Century Gothic" charset="0"/>
                <a:ea typeface="ＭＳ Ｐゴシック" charset="0"/>
                <a:cs typeface="ＭＳ Ｐゴシック" charset="0"/>
              </a:rPr>
              <a:t>Breakdown of Overall Score (Claims)</a:t>
            </a:r>
          </a:p>
        </p:txBody>
      </p:sp>
      <p:sp>
        <p:nvSpPr>
          <p:cNvPr id="6553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661D36F-5A7C-E34D-817B-8A38E47C289C}" type="slidenum">
              <a:rPr lang="en-US" sz="1400">
                <a:solidFill>
                  <a:srgbClr val="000000"/>
                </a:solidFill>
              </a:rPr>
              <a:pPr/>
              <a:t>14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19213"/>
            <a:ext cx="8148638" cy="41910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420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631825" y="574675"/>
            <a:ext cx="8054975" cy="566738"/>
          </a:xfrm>
        </p:spPr>
        <p:txBody>
          <a:bodyPr>
            <a:normAutofit fontScale="90000"/>
          </a:bodyPr>
          <a:lstStyle/>
          <a:p>
            <a:r>
              <a:rPr lang="en-US" sz="3600" b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3600" b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3600" b="0">
                <a:latin typeface="Century Gothic" charset="0"/>
                <a:ea typeface="ＭＳ Ｐゴシック" charset="0"/>
                <a:cs typeface="ＭＳ Ｐゴシック" charset="0"/>
              </a:rPr>
              <a:t>Science CST, CMA, CAPA</a:t>
            </a:r>
          </a:p>
        </p:txBody>
      </p:sp>
      <p:sp>
        <p:nvSpPr>
          <p:cNvPr id="6758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E45617F-F692-ED4F-A48A-B0FB3882CB15}" type="slidenum">
              <a:rPr lang="en-US" sz="1400">
                <a:solidFill>
                  <a:srgbClr val="000000"/>
                </a:solidFill>
              </a:rPr>
              <a:pPr/>
              <a:t>15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323263" cy="21336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526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867400" y="5791200"/>
            <a:ext cx="3276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1682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58813" y="1694900"/>
            <a:ext cx="8054975" cy="4953000"/>
          </a:xfrm>
        </p:spPr>
        <p:txBody>
          <a:bodyPr/>
          <a:lstStyle/>
          <a:p>
            <a:r>
              <a:rPr lang="en-US" sz="3200">
                <a:latin typeface="Century Gothic" charset="0"/>
                <a:ea typeface="ＭＳ Ｐゴシック" charset="0"/>
                <a:cs typeface="ＭＳ Ｐゴシック" charset="0"/>
              </a:rPr>
              <a:t>New Resources</a:t>
            </a:r>
          </a:p>
          <a:p>
            <a:pPr marL="465138" lvl="1" indent="-412750">
              <a:spcBef>
                <a:spcPct val="0"/>
              </a:spcBef>
              <a:buFont typeface="Arial" charset="0"/>
              <a:buChar char="•"/>
            </a:pPr>
            <a:r>
              <a:rPr lang="en-US" sz="2800">
                <a:latin typeface="Century Gothic" charset="0"/>
                <a:ea typeface="ＭＳ Ｐゴシック" charset="0"/>
              </a:rPr>
              <a:t>New Future, New Test </a:t>
            </a:r>
          </a:p>
          <a:p>
            <a:pPr marL="465138" lvl="1" indent="-412750">
              <a:spcBef>
                <a:spcPct val="0"/>
              </a:spcBef>
            </a:pPr>
            <a:r>
              <a:rPr lang="en-US" sz="2800">
                <a:latin typeface="Century Gothic" charset="0"/>
                <a:ea typeface="ＭＳ Ｐゴシック" charset="0"/>
              </a:rPr>
              <a:t>     with Talking Points (PPT)</a:t>
            </a:r>
          </a:p>
          <a:p>
            <a:pPr marL="465138" lvl="1" indent="-412750">
              <a:buFont typeface="Arial" charset="0"/>
              <a:buChar char="•"/>
            </a:pPr>
            <a:r>
              <a:rPr lang="en-US" sz="2800">
                <a:latin typeface="Century Gothic" charset="0"/>
                <a:ea typeface="ＭＳ Ｐゴシック" charset="0"/>
              </a:rPr>
              <a:t>Communication Tips (PPT)</a:t>
            </a:r>
          </a:p>
          <a:p>
            <a:pPr marL="465138" lvl="1" indent="-412750">
              <a:buFont typeface="Arial" charset="0"/>
              <a:buChar char="•"/>
            </a:pPr>
            <a:r>
              <a:rPr lang="en-US" sz="2800">
                <a:latin typeface="Century Gothic" charset="0"/>
                <a:ea typeface="ＭＳ Ｐゴシック" charset="0"/>
              </a:rPr>
              <a:t>Role Play Cards with </a:t>
            </a:r>
          </a:p>
          <a:p>
            <a:pPr marL="465138" lvl="1" indent="-412750">
              <a:spcBef>
                <a:spcPct val="0"/>
              </a:spcBef>
            </a:pPr>
            <a:r>
              <a:rPr lang="en-US" sz="2800">
                <a:latin typeface="Century Gothic" charset="0"/>
                <a:ea typeface="ＭＳ Ｐゴシック" charset="0"/>
              </a:rPr>
              <a:t>     Instructions (DOC)</a:t>
            </a:r>
          </a:p>
          <a:p>
            <a:pPr marL="465138" lvl="1" indent="-412750"/>
            <a:endParaRPr lang="en-US">
              <a:latin typeface="Times New Roman" charset="0"/>
              <a:ea typeface="ＭＳ Ｐゴシック" charset="0"/>
            </a:endParaRPr>
          </a:p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1683" name="Picture 4" descr="SMARTER-GRAPHIC-V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2222500"/>
            <a:ext cx="8027989" cy="429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Title 1"/>
          <p:cNvSpPr>
            <a:spLocks noGrp="1"/>
          </p:cNvSpPr>
          <p:nvPr>
            <p:ph type="title"/>
          </p:nvPr>
        </p:nvSpPr>
        <p:spPr>
          <a:xfrm>
            <a:off x="631825" y="1148800"/>
            <a:ext cx="8054975" cy="566738"/>
          </a:xfrm>
        </p:spPr>
        <p:txBody>
          <a:bodyPr>
            <a:normAutofit fontScale="90000"/>
          </a:bodyPr>
          <a:lstStyle/>
          <a:p>
            <a:r>
              <a:rPr lang="en-US" sz="4000" b="0" dirty="0">
                <a:latin typeface="Century Gothic" charset="0"/>
                <a:ea typeface="ＭＳ Ｐゴシック" charset="0"/>
                <a:cs typeface="ＭＳ Ｐゴシック" charset="0"/>
              </a:rPr>
              <a:t>Summative Assessment Communication Resources</a:t>
            </a:r>
          </a:p>
        </p:txBody>
      </p:sp>
      <p:sp>
        <p:nvSpPr>
          <p:cNvPr id="7168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ED4764F-4F7D-8042-B20F-C10B4D0EEE8D}" type="slidenum">
              <a:rPr lang="en-US" sz="1400">
                <a:solidFill>
                  <a:srgbClr val="000000"/>
                </a:solidFill>
              </a:rPr>
              <a:pPr/>
              <a:t>16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866775" y="6421438"/>
            <a:ext cx="6172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lvl="1" algn="ctr" eaLnBrk="1" hangingPunct="1"/>
            <a:r>
              <a:rPr lang="en-US" sz="1800" dirty="0">
                <a:latin typeface="Century Gothic" charset="0"/>
              </a:rPr>
              <a:t>http://</a:t>
            </a:r>
            <a:r>
              <a:rPr lang="en-US" sz="1800" dirty="0" err="1">
                <a:latin typeface="Century Gothic" charset="0"/>
              </a:rPr>
              <a:t>www.cde.ca.gov</a:t>
            </a:r>
            <a:r>
              <a:rPr lang="en-US" sz="1800" dirty="0">
                <a:latin typeface="Century Gothic" charset="0"/>
              </a:rPr>
              <a:t>/ta/</a:t>
            </a:r>
            <a:r>
              <a:rPr lang="en-US" sz="1800" dirty="0" err="1">
                <a:latin typeface="Century Gothic" charset="0"/>
              </a:rPr>
              <a:t>tg</a:t>
            </a:r>
            <a:r>
              <a:rPr lang="en-US" sz="1800" dirty="0">
                <a:latin typeface="Century Gothic" charset="0"/>
              </a:rPr>
              <a:t>/</a:t>
            </a:r>
            <a:r>
              <a:rPr lang="en-US" sz="1800" dirty="0" err="1">
                <a:latin typeface="Century Gothic" charset="0"/>
              </a:rPr>
              <a:t>ca</a:t>
            </a:r>
            <a:r>
              <a:rPr lang="en-US" sz="1800" dirty="0">
                <a:latin typeface="Century Gothic" charset="0"/>
              </a:rPr>
              <a:t>/</a:t>
            </a:r>
            <a:r>
              <a:rPr lang="en-US" sz="1800" dirty="0" err="1">
                <a:latin typeface="Century Gothic" charset="0"/>
              </a:rPr>
              <a:t>sprintcomtools.asp</a:t>
            </a:r>
            <a:endParaRPr lang="en-US" sz="1800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422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6" descr="group_meeting_puzzle_final_step_400_clr_537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3678238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833438" y="2873375"/>
            <a:ext cx="7472362" cy="3527425"/>
          </a:xfrm>
        </p:spPr>
        <p:txBody>
          <a:bodyPr/>
          <a:lstStyle/>
          <a:p>
            <a:pPr marL="792163">
              <a:buFontTx/>
              <a:buNone/>
            </a:pPr>
            <a:r>
              <a:rPr lang="en-US" dirty="0" smtClean="0">
                <a:latin typeface="Century Gothic" charset="0"/>
                <a:ea typeface="ＭＳ Ｐゴシック" charset="0"/>
                <a:cs typeface="ＭＳ Ｐゴシック" charset="0"/>
                <a:sym typeface="Symbol" charset="0"/>
              </a:rPr>
              <a:t>What </a:t>
            </a:r>
            <a:r>
              <a:rPr lang="en-US" dirty="0">
                <a:latin typeface="Century Gothic" charset="0"/>
                <a:ea typeface="ＭＳ Ｐゴシック" charset="0"/>
                <a:cs typeface="ＭＳ Ｐゴシック" charset="0"/>
                <a:sym typeface="Symbol" charset="0"/>
              </a:rPr>
              <a:t>sits square with you?</a:t>
            </a:r>
          </a:p>
          <a:p>
            <a:pPr marL="792163">
              <a:buFontTx/>
              <a:buNone/>
            </a:pPr>
            <a:r>
              <a:rPr lang="en-US" dirty="0">
                <a:latin typeface="Century Gothic" charset="0"/>
                <a:ea typeface="ＭＳ Ｐゴシック" charset="0"/>
                <a:cs typeface="ＭＳ Ｐゴシック" charset="0"/>
                <a:sym typeface="Symbol" charset="0"/>
              </a:rPr>
              <a:t>  </a:t>
            </a:r>
            <a:endParaRPr lang="en-US" dirty="0" smtClean="0">
              <a:latin typeface="Century Gothic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792163">
              <a:buFontTx/>
              <a:buNone/>
            </a:pPr>
            <a:r>
              <a:rPr lang="en-US" dirty="0" smtClean="0">
                <a:latin typeface="Century Gothic" charset="0"/>
                <a:ea typeface="ＭＳ Ｐゴシック" charset="0"/>
                <a:cs typeface="ＭＳ Ｐゴシック" charset="0"/>
                <a:sym typeface="Symbol" charset="0"/>
              </a:rPr>
              <a:t>What</a:t>
            </a:r>
            <a:r>
              <a:rPr lang="ja-JP" altLang="en-US" dirty="0" smtClean="0">
                <a:latin typeface="Century Gothic" charset="0"/>
                <a:ea typeface="ＭＳ Ｐゴシック" charset="0"/>
                <a:cs typeface="ＭＳ Ｐゴシック" charset="0"/>
                <a:sym typeface="Symbol" charset="0"/>
              </a:rPr>
              <a:t>’</a:t>
            </a:r>
            <a:r>
              <a:rPr lang="en-US" altLang="ja-JP" dirty="0" smtClean="0">
                <a:latin typeface="Century Gothic" charset="0"/>
                <a:ea typeface="ＭＳ Ｐゴシック" charset="0"/>
                <a:cs typeface="ＭＳ Ｐゴシック" charset="0"/>
                <a:sym typeface="Symbol" charset="0"/>
              </a:rPr>
              <a:t>s </a:t>
            </a:r>
            <a:r>
              <a:rPr lang="en-US" altLang="ja-JP" dirty="0">
                <a:latin typeface="Century Gothic" charset="0"/>
                <a:ea typeface="ＭＳ Ｐゴシック" charset="0"/>
                <a:cs typeface="ＭＳ Ｐゴシック" charset="0"/>
                <a:sym typeface="Symbol" charset="0"/>
              </a:rPr>
              <a:t>rolling around in your head?      </a:t>
            </a:r>
          </a:p>
          <a:p>
            <a:pPr marL="792163">
              <a:buFontTx/>
              <a:buNone/>
            </a:pPr>
            <a:endParaRPr lang="en-US" dirty="0">
              <a:latin typeface="Century Gothic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792163">
              <a:buFontTx/>
              <a:buNone/>
            </a:pPr>
            <a:endParaRPr lang="en-US" dirty="0" smtClean="0">
              <a:latin typeface="Century Gothic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792163">
              <a:buFontTx/>
              <a:buNone/>
            </a:pPr>
            <a:r>
              <a:rPr lang="en-US" dirty="0" smtClean="0">
                <a:latin typeface="Century Gothic" charset="0"/>
                <a:ea typeface="ＭＳ Ｐゴシック" charset="0"/>
                <a:cs typeface="ＭＳ Ｐゴシック" charset="0"/>
                <a:sym typeface="Symbol" charset="0"/>
              </a:rPr>
              <a:t>What </a:t>
            </a:r>
            <a:r>
              <a:rPr lang="en-US" dirty="0">
                <a:latin typeface="Century Gothic" charset="0"/>
                <a:ea typeface="ＭＳ Ｐゴシック" charset="0"/>
                <a:cs typeface="ＭＳ Ｐゴシック" charset="0"/>
                <a:sym typeface="Symbol" charset="0"/>
              </a:rPr>
              <a:t>are three things you want to remember? </a:t>
            </a:r>
          </a:p>
          <a:p>
            <a:pPr marL="792163"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792163"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/>
        </p:nvSpPr>
        <p:spPr bwMode="auto">
          <a:xfrm>
            <a:off x="914400" y="5029200"/>
            <a:ext cx="457200" cy="54927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A6B8E1"/>
              </a:gs>
              <a:gs pos="100000">
                <a:srgbClr val="004892"/>
              </a:gs>
            </a:gsLst>
            <a:lin ang="5400000"/>
          </a:gradFill>
          <a:ln w="9525">
            <a:solidFill>
              <a:srgbClr val="0045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914400" y="3962400"/>
            <a:ext cx="457200" cy="457200"/>
          </a:xfrm>
          <a:prstGeom prst="ellipse">
            <a:avLst/>
          </a:prstGeom>
          <a:gradFill rotWithShape="1">
            <a:gsLst>
              <a:gs pos="0">
                <a:srgbClr val="A6B8E1"/>
              </a:gs>
              <a:gs pos="100000">
                <a:srgbClr val="004892"/>
              </a:gs>
            </a:gsLst>
            <a:lin ang="5400000"/>
          </a:gradFill>
          <a:ln w="9525">
            <a:solidFill>
              <a:srgbClr val="00457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85825" y="2986088"/>
            <a:ext cx="368300" cy="442912"/>
          </a:xfrm>
          <a:prstGeom prst="rect">
            <a:avLst/>
          </a:prstGeom>
          <a:gradFill rotWithShape="1">
            <a:gsLst>
              <a:gs pos="0">
                <a:srgbClr val="A6B8E1"/>
              </a:gs>
              <a:gs pos="100000">
                <a:srgbClr val="004892"/>
              </a:gs>
            </a:gsLst>
            <a:lin ang="5400000"/>
          </a:gradFill>
          <a:ln w="9525">
            <a:solidFill>
              <a:srgbClr val="0045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3735" name="TextBox 13"/>
          <p:cNvSpPr txBox="1">
            <a:spLocks noChangeArrowheads="1"/>
          </p:cNvSpPr>
          <p:nvPr/>
        </p:nvSpPr>
        <p:spPr bwMode="auto">
          <a:xfrm>
            <a:off x="3962400" y="533400"/>
            <a:ext cx="4038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Century Gothic" charset="0"/>
              </a:rPr>
              <a:t>Summative Assessments</a:t>
            </a:r>
          </a:p>
        </p:txBody>
      </p:sp>
    </p:spTree>
    <p:extLst>
      <p:ext uri="{BB962C8B-B14F-4D97-AF65-F5344CB8AC3E}">
        <p14:creationId xmlns:p14="http://schemas.microsoft.com/office/powerpoint/2010/main" val="3926448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274651"/>
            <a:ext cx="8229600" cy="125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Cycle of Collaborative Inquiry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18</a:t>
            </a:fld>
            <a:endParaRPr lang="en"/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950" y="1854975"/>
            <a:ext cx="8078099" cy="4872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827559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3"/>
          <p:cNvSpPr>
            <a:spLocks noGrp="1"/>
          </p:cNvSpPr>
          <p:nvPr>
            <p:ph type="title"/>
          </p:nvPr>
        </p:nvSpPr>
        <p:spPr>
          <a:xfrm>
            <a:off x="631825" y="574675"/>
            <a:ext cx="8054975" cy="566738"/>
          </a:xfrm>
        </p:spPr>
        <p:txBody>
          <a:bodyPr>
            <a:normAutofit fontScale="90000"/>
          </a:bodyPr>
          <a:lstStyle/>
          <a:p>
            <a:r>
              <a:rPr lang="en-US" sz="4000" b="0">
                <a:latin typeface="Century Gothic" charset="0"/>
                <a:ea typeface="ＭＳ Ｐゴシック" charset="0"/>
                <a:cs typeface="ＭＳ Ｐゴシック" charset="0"/>
              </a:rPr>
              <a:t>Data Examination</a:t>
            </a:r>
          </a:p>
        </p:txBody>
      </p:sp>
      <p:sp>
        <p:nvSpPr>
          <p:cNvPr id="81922" name="Text Placeholder 4"/>
          <p:cNvSpPr>
            <a:spLocks noGrp="1"/>
          </p:cNvSpPr>
          <p:nvPr>
            <p:ph type="body" sz="half" idx="2"/>
          </p:nvPr>
        </p:nvSpPr>
        <p:spPr>
          <a:xfrm>
            <a:off x="631825" y="1255713"/>
            <a:ext cx="8054975" cy="736600"/>
          </a:xfrm>
        </p:spPr>
        <p:txBody>
          <a:bodyPr/>
          <a:lstStyle/>
          <a:p>
            <a:r>
              <a:rPr lang="en-US" sz="3200">
                <a:latin typeface="Century Gothic" charset="0"/>
                <a:ea typeface="ＭＳ Ｐゴシック" charset="0"/>
                <a:cs typeface="ＭＳ Ｐゴシック" charset="0"/>
              </a:rPr>
              <a:t>Process – Use the Tools Available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631825" y="2362200"/>
          <a:ext cx="8054975" cy="3857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0421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51"/>
            <a:ext cx="8229600" cy="125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Overarching Goal</a:t>
            </a:r>
            <a:endParaRPr lang="en" dirty="0"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62000" y="1676400"/>
            <a:ext cx="78486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3200" dirty="0"/>
          </a:p>
          <a:p>
            <a:r>
              <a:rPr lang="en-US" sz="3200" dirty="0">
                <a:latin typeface="Century Gothic" charset="0"/>
              </a:rPr>
              <a:t>Establish a common understanding and use of the Smarter Balanced Assessment System as a tool to help focus district and school improvement</a:t>
            </a:r>
            <a:r>
              <a:rPr lang="en-US" sz="3200" dirty="0" smtClean="0">
                <a:latin typeface="Century Gothic" charset="0"/>
              </a:rPr>
              <a:t>.</a:t>
            </a:r>
            <a:br>
              <a:rPr lang="en-US" sz="3200" dirty="0" smtClean="0">
                <a:latin typeface="Century Gothic" charset="0"/>
              </a:rPr>
            </a:br>
            <a:r>
              <a:rPr lang="en-US" sz="3200" dirty="0" smtClean="0">
                <a:latin typeface="Century Gothic" charset="0"/>
              </a:rPr>
              <a:t/>
            </a:r>
            <a:br>
              <a:rPr lang="en-US" sz="3200" dirty="0" smtClean="0">
                <a:latin typeface="Century Gothic" charset="0"/>
              </a:rPr>
            </a:br>
            <a:r>
              <a:rPr lang="en-US" sz="3200" dirty="0" smtClean="0">
                <a:latin typeface="Century Gothic" charset="0"/>
              </a:rPr>
              <a:t>We are sharing…</a:t>
            </a:r>
            <a:endParaRPr lang="en-US" sz="3200" dirty="0" smtClean="0">
              <a:latin typeface="Century Gothic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latin typeface="Century Gothic" charset="0"/>
              </a:rPr>
              <a:t>T</a:t>
            </a:r>
            <a:r>
              <a:rPr lang="en-US" sz="3200" dirty="0" smtClean="0">
                <a:latin typeface="Century Gothic" charset="0"/>
              </a:rPr>
              <a:t>alking points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Century Gothic" charset="0"/>
              </a:rPr>
              <a:t>Resources and PD</a:t>
            </a:r>
            <a:endParaRPr lang="en-US" sz="3200" dirty="0">
              <a:latin typeface="Century Gothic" charset="0"/>
            </a:endParaRPr>
          </a:p>
          <a:p>
            <a:r>
              <a:rPr lang="en-US" sz="2400" b="1" dirty="0">
                <a:latin typeface="Century Gothic" charset="0"/>
              </a:rPr>
              <a:t> </a:t>
            </a:r>
            <a:endParaRPr lang="en-US" sz="2400" dirty="0">
              <a:latin typeface="Century Gothic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>
          <a:xfrm>
            <a:off x="631825" y="574675"/>
            <a:ext cx="8054975" cy="566738"/>
          </a:xfrm>
        </p:spPr>
        <p:txBody>
          <a:bodyPr>
            <a:normAutofit fontScale="90000"/>
          </a:bodyPr>
          <a:lstStyle/>
          <a:p>
            <a:pPr>
              <a:lnSpc>
                <a:spcPts val="4500"/>
              </a:lnSpc>
            </a:pPr>
            <a:r>
              <a:rPr lang="en-US" sz="4000" b="0" dirty="0" smtClean="0">
                <a:latin typeface="Century Gothic" charset="0"/>
                <a:ea typeface="ＭＳ Ｐゴシック" charset="0"/>
                <a:cs typeface="ＭＳ Ｐゴシック" charset="0"/>
              </a:rPr>
              <a:t>ELA </a:t>
            </a:r>
            <a:r>
              <a:rPr lang="en-US" sz="4000" b="0" dirty="0">
                <a:latin typeface="Century Gothic" charset="0"/>
                <a:ea typeface="ＭＳ Ｐゴシック" charset="0"/>
                <a:cs typeface="ＭＳ Ｐゴシック" charset="0"/>
              </a:rPr>
              <a:t>Threshold Scale Scores</a:t>
            </a:r>
          </a:p>
        </p:txBody>
      </p:sp>
      <p:sp>
        <p:nvSpPr>
          <p:cNvPr id="8294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82E886A-2357-B24E-A8D8-F5755E87C4A4}" type="slidenum">
              <a:rPr lang="en-US" sz="1400">
                <a:solidFill>
                  <a:srgbClr val="000000"/>
                </a:solidFill>
              </a:rPr>
              <a:pPr/>
              <a:t>20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829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471613"/>
            <a:ext cx="5175250" cy="40386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3" y="4638675"/>
            <a:ext cx="4475162" cy="18621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767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>
          <a:xfrm>
            <a:off x="631825" y="574675"/>
            <a:ext cx="8054975" cy="566738"/>
          </a:xfrm>
        </p:spPr>
        <p:txBody>
          <a:bodyPr>
            <a:normAutofit fontScale="90000"/>
          </a:bodyPr>
          <a:lstStyle/>
          <a:p>
            <a:pPr>
              <a:lnSpc>
                <a:spcPts val="4500"/>
              </a:lnSpc>
            </a:pPr>
            <a:r>
              <a:rPr lang="en-US" sz="4000" b="0" dirty="0" smtClean="0">
                <a:latin typeface="Century Gothic" charset="0"/>
                <a:ea typeface="ＭＳ Ｐゴシック" charset="0"/>
                <a:cs typeface="ＭＳ Ｐゴシック" charset="0"/>
              </a:rPr>
              <a:t>Mathematics </a:t>
            </a:r>
            <a:r>
              <a:rPr lang="en-US" sz="4000" b="0" dirty="0">
                <a:latin typeface="Century Gothic" charset="0"/>
                <a:ea typeface="ＭＳ Ｐゴシック" charset="0"/>
                <a:cs typeface="ＭＳ Ｐゴシック" charset="0"/>
              </a:rPr>
              <a:t>Threshold Scale Scores</a:t>
            </a:r>
          </a:p>
        </p:txBody>
      </p:sp>
      <p:sp>
        <p:nvSpPr>
          <p:cNvPr id="8499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378630A-52B9-5240-BB7E-F1EDCAC2653B}" type="slidenum">
              <a:rPr lang="en-US" sz="1400">
                <a:solidFill>
                  <a:srgbClr val="000000"/>
                </a:solidFill>
              </a:rPr>
              <a:pPr/>
              <a:t>21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8499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1549400"/>
            <a:ext cx="5105400" cy="3940175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4681538"/>
            <a:ext cx="4351337" cy="1828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705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3"/>
          <p:cNvSpPr>
            <a:spLocks noGrp="1"/>
          </p:cNvSpPr>
          <p:nvPr>
            <p:ph type="title"/>
          </p:nvPr>
        </p:nvSpPr>
        <p:spPr>
          <a:xfrm>
            <a:off x="631825" y="644525"/>
            <a:ext cx="5921375" cy="566738"/>
          </a:xfrm>
        </p:spPr>
        <p:txBody>
          <a:bodyPr>
            <a:normAutofit fontScale="90000"/>
          </a:bodyPr>
          <a:lstStyle/>
          <a:p>
            <a:r>
              <a:rPr lang="en-US" sz="3600" b="0" dirty="0" smtClean="0">
                <a:latin typeface="Century Gothic" charset="0"/>
                <a:ea typeface="ＭＳ Ｐゴシック" charset="0"/>
                <a:cs typeface="ＭＳ Ｐゴシック" charset="0"/>
              </a:rPr>
              <a:t>Achievement </a:t>
            </a:r>
            <a:r>
              <a:rPr lang="en-US" sz="3600" b="0" dirty="0">
                <a:latin typeface="Century Gothic" charset="0"/>
                <a:ea typeface="ＭＳ Ｐゴシック" charset="0"/>
                <a:cs typeface="ＭＳ Ｐゴシック" charset="0"/>
              </a:rPr>
              <a:t>Level Descriptors</a:t>
            </a:r>
          </a:p>
        </p:txBody>
      </p:sp>
      <p:sp>
        <p:nvSpPr>
          <p:cNvPr id="87042" name="Text Placeholder 4"/>
          <p:cNvSpPr>
            <a:spLocks noGrp="1"/>
          </p:cNvSpPr>
          <p:nvPr>
            <p:ph type="body" sz="half" idx="2"/>
          </p:nvPr>
        </p:nvSpPr>
        <p:spPr>
          <a:xfrm>
            <a:off x="631825" y="1255713"/>
            <a:ext cx="8054975" cy="736600"/>
          </a:xfrm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11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95400"/>
            <a:ext cx="8466138" cy="3900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6210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>
          <a:xfrm>
            <a:off x="631825" y="574675"/>
            <a:ext cx="8054975" cy="566738"/>
          </a:xfrm>
        </p:spPr>
        <p:txBody>
          <a:bodyPr>
            <a:normAutofit fontScale="90000"/>
          </a:bodyPr>
          <a:lstStyle/>
          <a:p>
            <a:r>
              <a:rPr lang="en-US" sz="3600" b="0">
                <a:latin typeface="Century Gothic" charset="0"/>
                <a:ea typeface="ＭＳ Ｐゴシック" charset="0"/>
                <a:cs typeface="ＭＳ Ｐゴシック" charset="0"/>
              </a:rPr>
              <a:t>Summative Assessment Blueprints</a:t>
            </a:r>
          </a:p>
        </p:txBody>
      </p:sp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189038"/>
            <a:ext cx="7250113" cy="481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3137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3"/>
          <p:cNvSpPr>
            <a:spLocks noGrp="1"/>
          </p:cNvSpPr>
          <p:nvPr>
            <p:ph type="title"/>
          </p:nvPr>
        </p:nvSpPr>
        <p:spPr>
          <a:xfrm>
            <a:off x="631825" y="574675"/>
            <a:ext cx="8054975" cy="566738"/>
          </a:xfrm>
        </p:spPr>
        <p:txBody>
          <a:bodyPr>
            <a:normAutofit fontScale="90000"/>
          </a:bodyPr>
          <a:lstStyle/>
          <a:p>
            <a:r>
              <a:rPr lang="en-US" sz="4000" b="0">
                <a:latin typeface="Century Gothic" charset="0"/>
                <a:ea typeface="ＭＳ Ｐゴシック" charset="0"/>
                <a:cs typeface="ＭＳ Ｐゴシック" charset="0"/>
              </a:rPr>
              <a:t>Understanding the Claims</a:t>
            </a: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963" y="1211263"/>
            <a:ext cx="6478587" cy="480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0582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74651"/>
            <a:ext cx="8229600" cy="125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Claims</a:t>
            </a:r>
            <a:r>
              <a:rPr lang="en" dirty="0"/>
              <a:t>, Targets and Standards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7662" y="1436475"/>
            <a:ext cx="7228675" cy="542135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25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1335164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Student Reports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 rtl="0">
              <a:spcBef>
                <a:spcPts val="0"/>
              </a:spcBef>
              <a:buFont typeface="Arial"/>
              <a:buChar char="•"/>
            </a:pPr>
            <a:r>
              <a:rPr lang="en" dirty="0"/>
              <a:t>District will mail one copy to parents within 20 days of receipt</a:t>
            </a:r>
          </a:p>
          <a:p>
            <a:pPr marL="685800" lvl="0" indent="-457200" rtl="0">
              <a:spcBef>
                <a:spcPts val="0"/>
              </a:spcBef>
              <a:buFont typeface="Arial"/>
              <a:buChar char="•"/>
            </a:pPr>
            <a:r>
              <a:rPr lang="en" dirty="0"/>
              <a:t>One set will be shipped to schools</a:t>
            </a:r>
          </a:p>
          <a:p>
            <a:pPr marL="685800" lvl="0" indent="-457200" rtl="0">
              <a:spcBef>
                <a:spcPts val="0"/>
              </a:spcBef>
              <a:buFont typeface="Arial"/>
              <a:buChar char="•"/>
            </a:pPr>
            <a:r>
              <a:rPr lang="en" dirty="0"/>
              <a:t>Additional copies of student reports available through Online Reporting System (ORS)</a:t>
            </a:r>
          </a:p>
          <a:p>
            <a:pPr marL="685800" lvl="0" indent="-457200" rtl="0">
              <a:spcBef>
                <a:spcPts val="0"/>
              </a:spcBef>
              <a:buFont typeface="Arial"/>
              <a:buChar char="•"/>
            </a:pPr>
            <a:r>
              <a:rPr lang="en" dirty="0"/>
              <a:t>Summary reports no longer provided by CDE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26</a:t>
            </a:fld>
            <a:endParaRPr lang="en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74651"/>
            <a:ext cx="8229600" cy="125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District Resources 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7200" y="1760850"/>
            <a:ext cx="8229600" cy="480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 rtl="0">
              <a:spcBef>
                <a:spcPts val="0"/>
              </a:spcBef>
              <a:buFont typeface="Arial"/>
              <a:buChar char="•"/>
            </a:pPr>
            <a:r>
              <a:rPr lang="en" dirty="0"/>
              <a:t>Student level data will be downloaded into MiSIS</a:t>
            </a:r>
          </a:p>
          <a:p>
            <a:pPr marL="685800" lvl="0" indent="-457200" rtl="0">
              <a:spcBef>
                <a:spcPts val="0"/>
              </a:spcBef>
              <a:buFont typeface="Arial"/>
              <a:buChar char="•"/>
            </a:pPr>
            <a:r>
              <a:rPr lang="en" dirty="0"/>
              <a:t>Student level and aggregate data will be loaded into MyData </a:t>
            </a:r>
          </a:p>
          <a:p>
            <a:pPr marL="685800" lvl="0" indent="-457200" rtl="0">
              <a:spcBef>
                <a:spcPts val="0"/>
              </a:spcBef>
              <a:buFont typeface="Arial"/>
              <a:buChar char="•"/>
            </a:pPr>
            <a:r>
              <a:rPr lang="en" dirty="0"/>
              <a:t>Policy document will include sample student reports and the CAASPP Student Score Report Guide  </a:t>
            </a:r>
          </a:p>
          <a:p>
            <a:pPr marL="685800" lvl="0" indent="-457200" rtl="0">
              <a:spcBef>
                <a:spcPts val="0"/>
              </a:spcBef>
              <a:buFont typeface="Arial"/>
              <a:buChar char="•"/>
            </a:pPr>
            <a:r>
              <a:rPr lang="en" dirty="0"/>
              <a:t>Talking Points, infograph (old vs. new test), and sample parent letter posted on Student Testing Branch website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27</a:t>
            </a:fld>
            <a:endParaRPr lang="en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74651"/>
            <a:ext cx="8229600" cy="125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Smarter </a:t>
            </a:r>
            <a:r>
              <a:rPr lang="en" dirty="0"/>
              <a:t>Balanced PD </a:t>
            </a:r>
            <a:r>
              <a:rPr lang="en" dirty="0" smtClean="0"/>
              <a:t>Resources</a:t>
            </a:r>
            <a:endParaRPr lang="en" b="0" i="1" dirty="0"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1760850"/>
            <a:ext cx="8229600" cy="480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Font typeface="Arial"/>
              <a:buChar char="•"/>
            </a:pPr>
            <a:r>
              <a:rPr lang="en" dirty="0" smtClean="0"/>
              <a:t>Examin</a:t>
            </a:r>
            <a:r>
              <a:rPr lang="en-US" dirty="0" smtClean="0"/>
              <a:t>e </a:t>
            </a:r>
            <a:r>
              <a:rPr lang="en" dirty="0" smtClean="0"/>
              <a:t>the </a:t>
            </a:r>
            <a:r>
              <a:rPr lang="en" dirty="0"/>
              <a:t>Smarter Balanced summative </a:t>
            </a:r>
            <a:r>
              <a:rPr lang="en" u="sng" dirty="0"/>
              <a:t>assessment results</a:t>
            </a:r>
          </a:p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Font typeface="Arial"/>
              <a:buChar char="•"/>
            </a:pPr>
            <a:r>
              <a:rPr lang="en" dirty="0"/>
              <a:t>Support </a:t>
            </a:r>
            <a:r>
              <a:rPr lang="en" u="sng" dirty="0"/>
              <a:t>cycles of collaborative </a:t>
            </a:r>
            <a:r>
              <a:rPr lang="en" u="sng" dirty="0" smtClean="0"/>
              <a:t>inquiry</a:t>
            </a:r>
            <a:endParaRPr lang="en-US" u="sng" dirty="0" smtClean="0"/>
          </a:p>
          <a:p>
            <a:pPr marL="685800" indent="-457200">
              <a:lnSpc>
                <a:spcPct val="115000"/>
              </a:lnSpc>
              <a:buFont typeface="Arial"/>
              <a:buChar char="•"/>
            </a:pPr>
            <a:r>
              <a:rPr lang="en" dirty="0" smtClean="0"/>
              <a:t>Align </a:t>
            </a:r>
            <a:r>
              <a:rPr lang="en" dirty="0"/>
              <a:t>assessments to </a:t>
            </a:r>
            <a:r>
              <a:rPr lang="en" u="sng" dirty="0"/>
              <a:t>Threshold Achievement Level Descriptors</a:t>
            </a:r>
            <a:r>
              <a:rPr lang="en" dirty="0"/>
              <a:t> (ALDs)</a:t>
            </a:r>
            <a:endParaRPr lang="en-US" dirty="0"/>
          </a:p>
          <a:p>
            <a:pPr marL="685800" lvl="0" indent="-457200" rtl="0">
              <a:lnSpc>
                <a:spcPct val="115000"/>
              </a:lnSpc>
              <a:spcBef>
                <a:spcPts val="0"/>
              </a:spcBef>
              <a:buFont typeface="Arial"/>
              <a:buChar char="•"/>
            </a:pPr>
            <a:endParaRPr lang="en" dirty="0"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28</a:t>
            </a:fld>
            <a:endParaRPr lang="en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Files and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200" b="1" i="1" dirty="0">
                <a:solidFill>
                  <a:srgbClr val="0000FF"/>
                </a:solidFill>
                <a:latin typeface="Century Gothic" charset="0"/>
                <a:ea typeface="ＭＳ Ｐゴシック" charset="0"/>
                <a:hlinkClick r:id="rId2" action="ppaction://hlinkfile"/>
              </a:rPr>
              <a:t>wested.box.com/LAUSD</a:t>
            </a:r>
            <a:endParaRPr lang="en-US" sz="4200" b="1" i="1" dirty="0">
              <a:solidFill>
                <a:srgbClr val="0000FF"/>
              </a:solidFill>
              <a:latin typeface="Century Gothic" charset="0"/>
              <a:ea typeface="ＭＳ Ｐゴシック" charset="0"/>
            </a:endParaRPr>
          </a:p>
          <a:p>
            <a:pPr marL="0" indent="0" algn="ctr">
              <a:buNone/>
            </a:pPr>
            <a:endParaRPr lang="en-US" sz="4200" b="1" i="1" dirty="0">
              <a:solidFill>
                <a:srgbClr val="0000FF"/>
              </a:solidFill>
            </a:endParaRPr>
          </a:p>
          <a:p>
            <a:pPr marL="0" lvl="0" indent="0">
              <a:buNone/>
            </a:pPr>
            <a:r>
              <a:rPr lang="en" sz="4200" b="1" i="1" dirty="0">
                <a:solidFill>
                  <a:srgbClr val="0000FF"/>
                </a:solidFill>
                <a:hlinkClick r:id="rId3" action="ppaction://hlinkfile"/>
              </a:rPr>
              <a:t>tinyurl.com/SBACLAUSDPD</a:t>
            </a:r>
            <a:endParaRPr lang="en-US" sz="4200" b="1" i="1" dirty="0">
              <a:solidFill>
                <a:srgbClr val="0000FF"/>
              </a:solidFill>
            </a:endParaRPr>
          </a:p>
          <a:p>
            <a:pPr marL="0" lvl="0" indent="0">
              <a:buNone/>
            </a:pPr>
            <a:endParaRPr lang="en-US" sz="4200" b="1" i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4400" b="1" i="1" dirty="0">
                <a:solidFill>
                  <a:srgbClr val="0000FF"/>
                </a:solidFill>
                <a:hlinkClick r:id="rId4"/>
              </a:rPr>
              <a:t>http://tinyurl.com/CDEtools</a:t>
            </a:r>
            <a:endParaRPr lang="en" sz="4200" b="1" i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554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6"/>
          <p:cNvGrpSpPr>
            <a:grpSpLocks/>
          </p:cNvGrpSpPr>
          <p:nvPr/>
        </p:nvGrpSpPr>
        <p:grpSpPr bwMode="auto">
          <a:xfrm>
            <a:off x="457200" y="1592280"/>
            <a:ext cx="7116763" cy="5078413"/>
            <a:chOff x="481811" y="1683474"/>
            <a:chExt cx="8167227" cy="4664917"/>
          </a:xfrm>
        </p:grpSpPr>
        <p:sp>
          <p:nvSpPr>
            <p:cNvPr id="8" name="Freeform 7"/>
            <p:cNvSpPr/>
            <p:nvPr/>
          </p:nvSpPr>
          <p:spPr>
            <a:xfrm>
              <a:off x="1664174" y="1773885"/>
              <a:ext cx="6984864" cy="717455"/>
            </a:xfrm>
            <a:custGeom>
              <a:avLst/>
              <a:gdLst>
                <a:gd name="connsiteX0" fmla="*/ 119616 w 717679"/>
                <a:gd name="connsiteY0" fmla="*/ 0 h 5195934"/>
                <a:gd name="connsiteX1" fmla="*/ 598063 w 717679"/>
                <a:gd name="connsiteY1" fmla="*/ 0 h 5195934"/>
                <a:gd name="connsiteX2" fmla="*/ 717679 w 717679"/>
                <a:gd name="connsiteY2" fmla="*/ 119616 h 5195934"/>
                <a:gd name="connsiteX3" fmla="*/ 717679 w 717679"/>
                <a:gd name="connsiteY3" fmla="*/ 5195934 h 5195934"/>
                <a:gd name="connsiteX4" fmla="*/ 717679 w 717679"/>
                <a:gd name="connsiteY4" fmla="*/ 5195934 h 5195934"/>
                <a:gd name="connsiteX5" fmla="*/ 0 w 717679"/>
                <a:gd name="connsiteY5" fmla="*/ 5195934 h 5195934"/>
                <a:gd name="connsiteX6" fmla="*/ 0 w 717679"/>
                <a:gd name="connsiteY6" fmla="*/ 5195934 h 5195934"/>
                <a:gd name="connsiteX7" fmla="*/ 0 w 717679"/>
                <a:gd name="connsiteY7" fmla="*/ 119616 h 5195934"/>
                <a:gd name="connsiteX8" fmla="*/ 119616 w 717679"/>
                <a:gd name="connsiteY8" fmla="*/ 0 h 5195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679" h="5195934">
                  <a:moveTo>
                    <a:pt x="717679" y="866012"/>
                  </a:moveTo>
                  <a:lnTo>
                    <a:pt x="717679" y="4329922"/>
                  </a:lnTo>
                  <a:cubicBezTo>
                    <a:pt x="717679" y="4808205"/>
                    <a:pt x="710282" y="5195930"/>
                    <a:pt x="701157" y="5195930"/>
                  </a:cubicBezTo>
                  <a:lnTo>
                    <a:pt x="0" y="5195930"/>
                  </a:lnTo>
                  <a:lnTo>
                    <a:pt x="0" y="5195930"/>
                  </a:lnTo>
                  <a:lnTo>
                    <a:pt x="0" y="4"/>
                  </a:lnTo>
                  <a:lnTo>
                    <a:pt x="0" y="4"/>
                  </a:lnTo>
                  <a:lnTo>
                    <a:pt x="701157" y="4"/>
                  </a:lnTo>
                  <a:cubicBezTo>
                    <a:pt x="710282" y="4"/>
                    <a:pt x="717679" y="387729"/>
                    <a:pt x="717679" y="866012"/>
                  </a:cubicBez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7161" tIns="103614" rIns="172194" bIns="103615" spcCol="1270" anchor="ctr"/>
            <a:lstStyle/>
            <a:p>
              <a:pPr marL="0" lvl="1" defTabSz="16002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sz="2000" b="1" dirty="0">
                  <a:solidFill>
                    <a:srgbClr val="1E1C11"/>
                  </a:solidFill>
                </a:rPr>
                <a:t>I know that SBAC summative assessments in ELA and Math were given last spring in grades 3-8 and 11  only. </a:t>
              </a:r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481811" y="1683474"/>
              <a:ext cx="1134995" cy="896819"/>
            </a:xfrm>
            <a:custGeom>
              <a:avLst/>
              <a:gdLst>
                <a:gd name="T0" fmla="*/ 0 w 2922712"/>
                <a:gd name="T1" fmla="*/ 149472 h 897099"/>
                <a:gd name="T2" fmla="*/ 58064 w 2922712"/>
                <a:gd name="T3" fmla="*/ 0 h 897099"/>
                <a:gd name="T4" fmla="*/ 1076931 w 2922712"/>
                <a:gd name="T5" fmla="*/ 0 h 897099"/>
                <a:gd name="T6" fmla="*/ 1134995 w 2922712"/>
                <a:gd name="T7" fmla="*/ 149472 h 897099"/>
                <a:gd name="T8" fmla="*/ 1134995 w 2922712"/>
                <a:gd name="T9" fmla="*/ 747347 h 897099"/>
                <a:gd name="T10" fmla="*/ 1076931 w 2922712"/>
                <a:gd name="T11" fmla="*/ 896819 h 897099"/>
                <a:gd name="T12" fmla="*/ 58064 w 2922712"/>
                <a:gd name="T13" fmla="*/ 896819 h 897099"/>
                <a:gd name="T14" fmla="*/ 0 w 2922712"/>
                <a:gd name="T15" fmla="*/ 747347 h 897099"/>
                <a:gd name="T16" fmla="*/ 0 w 2922712"/>
                <a:gd name="T17" fmla="*/ 149472 h 8970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22712"/>
                <a:gd name="T28" fmla="*/ 0 h 897099"/>
                <a:gd name="T29" fmla="*/ 2922712 w 2922712"/>
                <a:gd name="T30" fmla="*/ 897099 h 8970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22712" h="897099">
                  <a:moveTo>
                    <a:pt x="0" y="149519"/>
                  </a:moveTo>
                  <a:cubicBezTo>
                    <a:pt x="0" y="66942"/>
                    <a:pt x="66942" y="0"/>
                    <a:pt x="149519" y="0"/>
                  </a:cubicBezTo>
                  <a:lnTo>
                    <a:pt x="2773193" y="0"/>
                  </a:lnTo>
                  <a:cubicBezTo>
                    <a:pt x="2855770" y="0"/>
                    <a:pt x="2922712" y="66942"/>
                    <a:pt x="2922712" y="149519"/>
                  </a:cubicBezTo>
                  <a:lnTo>
                    <a:pt x="2922712" y="747580"/>
                  </a:lnTo>
                  <a:cubicBezTo>
                    <a:pt x="2922712" y="830157"/>
                    <a:pt x="2855770" y="897099"/>
                    <a:pt x="2773193" y="897099"/>
                  </a:cubicBezTo>
                  <a:lnTo>
                    <a:pt x="149519" y="897099"/>
                  </a:lnTo>
                  <a:cubicBezTo>
                    <a:pt x="66942" y="897099"/>
                    <a:pt x="0" y="830157"/>
                    <a:pt x="0" y="747580"/>
                  </a:cubicBezTo>
                  <a:lnTo>
                    <a:pt x="0" y="149519"/>
                  </a:lnTo>
                  <a:close/>
                </a:path>
              </a:pathLst>
            </a:cu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215243" tIns="129518" rIns="215243" bIns="129518" anchor="ctr"/>
            <a:lstStyle/>
            <a:p>
              <a:pPr defTabSz="2000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500" b="1" dirty="0">
                  <a:solidFill>
                    <a:srgbClr val="1E1C11"/>
                  </a:solidFill>
                  <a:latin typeface="+mn-l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1616806" y="2714452"/>
              <a:ext cx="6983042" cy="718913"/>
            </a:xfrm>
            <a:custGeom>
              <a:avLst/>
              <a:gdLst>
                <a:gd name="connsiteX0" fmla="*/ 119616 w 717679"/>
                <a:gd name="connsiteY0" fmla="*/ 0 h 5195934"/>
                <a:gd name="connsiteX1" fmla="*/ 598063 w 717679"/>
                <a:gd name="connsiteY1" fmla="*/ 0 h 5195934"/>
                <a:gd name="connsiteX2" fmla="*/ 717679 w 717679"/>
                <a:gd name="connsiteY2" fmla="*/ 119616 h 5195934"/>
                <a:gd name="connsiteX3" fmla="*/ 717679 w 717679"/>
                <a:gd name="connsiteY3" fmla="*/ 5195934 h 5195934"/>
                <a:gd name="connsiteX4" fmla="*/ 717679 w 717679"/>
                <a:gd name="connsiteY4" fmla="*/ 5195934 h 5195934"/>
                <a:gd name="connsiteX5" fmla="*/ 0 w 717679"/>
                <a:gd name="connsiteY5" fmla="*/ 5195934 h 5195934"/>
                <a:gd name="connsiteX6" fmla="*/ 0 w 717679"/>
                <a:gd name="connsiteY6" fmla="*/ 5195934 h 5195934"/>
                <a:gd name="connsiteX7" fmla="*/ 0 w 717679"/>
                <a:gd name="connsiteY7" fmla="*/ 119616 h 5195934"/>
                <a:gd name="connsiteX8" fmla="*/ 119616 w 717679"/>
                <a:gd name="connsiteY8" fmla="*/ 0 h 5195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679" h="5195934">
                  <a:moveTo>
                    <a:pt x="717679" y="866012"/>
                  </a:moveTo>
                  <a:lnTo>
                    <a:pt x="717679" y="4329922"/>
                  </a:lnTo>
                  <a:cubicBezTo>
                    <a:pt x="717679" y="4808205"/>
                    <a:pt x="710282" y="5195930"/>
                    <a:pt x="701157" y="5195930"/>
                  </a:cubicBezTo>
                  <a:lnTo>
                    <a:pt x="0" y="5195930"/>
                  </a:lnTo>
                  <a:lnTo>
                    <a:pt x="0" y="5195930"/>
                  </a:lnTo>
                  <a:lnTo>
                    <a:pt x="0" y="4"/>
                  </a:lnTo>
                  <a:lnTo>
                    <a:pt x="0" y="4"/>
                  </a:lnTo>
                  <a:lnTo>
                    <a:pt x="701157" y="4"/>
                  </a:lnTo>
                  <a:cubicBezTo>
                    <a:pt x="710282" y="4"/>
                    <a:pt x="717679" y="387729"/>
                    <a:pt x="717679" y="866012"/>
                  </a:cubicBez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7161" tIns="103614" rIns="172194" bIns="103615" spcCol="1270" anchor="ctr"/>
            <a:lstStyle/>
            <a:p>
              <a:pPr marL="0" lvl="1" defTabSz="16002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sz="2200" b="1" dirty="0">
                  <a:solidFill>
                    <a:srgbClr val="1E1C11"/>
                  </a:solidFill>
                </a:rPr>
                <a:t>I know that the SBAC system contains more than just summative assessments.</a:t>
              </a:r>
            </a:p>
          </p:txBody>
        </p:sp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>
              <a:off x="481811" y="2625498"/>
              <a:ext cx="1134995" cy="896819"/>
            </a:xfrm>
            <a:custGeom>
              <a:avLst/>
              <a:gdLst>
                <a:gd name="T0" fmla="*/ 0 w 2922712"/>
                <a:gd name="T1" fmla="*/ 149472 h 897099"/>
                <a:gd name="T2" fmla="*/ 58064 w 2922712"/>
                <a:gd name="T3" fmla="*/ 0 h 897099"/>
                <a:gd name="T4" fmla="*/ 1076931 w 2922712"/>
                <a:gd name="T5" fmla="*/ 0 h 897099"/>
                <a:gd name="T6" fmla="*/ 1134995 w 2922712"/>
                <a:gd name="T7" fmla="*/ 149472 h 897099"/>
                <a:gd name="T8" fmla="*/ 1134995 w 2922712"/>
                <a:gd name="T9" fmla="*/ 747347 h 897099"/>
                <a:gd name="T10" fmla="*/ 1076931 w 2922712"/>
                <a:gd name="T11" fmla="*/ 896819 h 897099"/>
                <a:gd name="T12" fmla="*/ 58064 w 2922712"/>
                <a:gd name="T13" fmla="*/ 896819 h 897099"/>
                <a:gd name="T14" fmla="*/ 0 w 2922712"/>
                <a:gd name="T15" fmla="*/ 747347 h 897099"/>
                <a:gd name="T16" fmla="*/ 0 w 2922712"/>
                <a:gd name="T17" fmla="*/ 149472 h 8970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22712"/>
                <a:gd name="T28" fmla="*/ 0 h 897099"/>
                <a:gd name="T29" fmla="*/ 2922712 w 2922712"/>
                <a:gd name="T30" fmla="*/ 897099 h 8970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22712" h="897099">
                  <a:moveTo>
                    <a:pt x="0" y="149519"/>
                  </a:moveTo>
                  <a:cubicBezTo>
                    <a:pt x="0" y="66942"/>
                    <a:pt x="66942" y="0"/>
                    <a:pt x="149519" y="0"/>
                  </a:cubicBezTo>
                  <a:lnTo>
                    <a:pt x="2773193" y="0"/>
                  </a:lnTo>
                  <a:cubicBezTo>
                    <a:pt x="2855770" y="0"/>
                    <a:pt x="2922712" y="66942"/>
                    <a:pt x="2922712" y="149519"/>
                  </a:cubicBezTo>
                  <a:lnTo>
                    <a:pt x="2922712" y="747580"/>
                  </a:lnTo>
                  <a:cubicBezTo>
                    <a:pt x="2922712" y="830157"/>
                    <a:pt x="2855770" y="897099"/>
                    <a:pt x="2773193" y="897099"/>
                  </a:cubicBezTo>
                  <a:lnTo>
                    <a:pt x="149519" y="897099"/>
                  </a:lnTo>
                  <a:cubicBezTo>
                    <a:pt x="66942" y="897099"/>
                    <a:pt x="0" y="830157"/>
                    <a:pt x="0" y="747580"/>
                  </a:cubicBezTo>
                  <a:lnTo>
                    <a:pt x="0" y="149519"/>
                  </a:lnTo>
                  <a:close/>
                </a:path>
              </a:pathLst>
            </a:custGeom>
            <a:gradFill rotWithShape="1">
              <a:gsLst>
                <a:gs pos="0">
                  <a:srgbClr val="EAF8F7"/>
                </a:gs>
                <a:gs pos="64999">
                  <a:srgbClr val="CBECE9"/>
                </a:gs>
                <a:gs pos="100000">
                  <a:srgbClr val="B4E5E1"/>
                </a:gs>
              </a:gsLst>
              <a:lin ang="5400000" scaled="1"/>
            </a:gradFill>
            <a:ln w="9525">
              <a:solidFill>
                <a:srgbClr val="599995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lIns="215243" tIns="129518" rIns="215243" bIns="129518" anchor="ctr"/>
            <a:lstStyle/>
            <a:p>
              <a:pPr defTabSz="2000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500" b="1" dirty="0">
                  <a:solidFill>
                    <a:srgbClr val="1E1C11"/>
                  </a:solidFill>
                  <a:latin typeface="+mn-l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616806" y="3656476"/>
              <a:ext cx="6983042" cy="718913"/>
            </a:xfrm>
            <a:custGeom>
              <a:avLst/>
              <a:gdLst>
                <a:gd name="connsiteX0" fmla="*/ 119616 w 717679"/>
                <a:gd name="connsiteY0" fmla="*/ 0 h 5195934"/>
                <a:gd name="connsiteX1" fmla="*/ 598063 w 717679"/>
                <a:gd name="connsiteY1" fmla="*/ 0 h 5195934"/>
                <a:gd name="connsiteX2" fmla="*/ 717679 w 717679"/>
                <a:gd name="connsiteY2" fmla="*/ 119616 h 5195934"/>
                <a:gd name="connsiteX3" fmla="*/ 717679 w 717679"/>
                <a:gd name="connsiteY3" fmla="*/ 5195934 h 5195934"/>
                <a:gd name="connsiteX4" fmla="*/ 717679 w 717679"/>
                <a:gd name="connsiteY4" fmla="*/ 5195934 h 5195934"/>
                <a:gd name="connsiteX5" fmla="*/ 0 w 717679"/>
                <a:gd name="connsiteY5" fmla="*/ 5195934 h 5195934"/>
                <a:gd name="connsiteX6" fmla="*/ 0 w 717679"/>
                <a:gd name="connsiteY6" fmla="*/ 5195934 h 5195934"/>
                <a:gd name="connsiteX7" fmla="*/ 0 w 717679"/>
                <a:gd name="connsiteY7" fmla="*/ 119616 h 5195934"/>
                <a:gd name="connsiteX8" fmla="*/ 119616 w 717679"/>
                <a:gd name="connsiteY8" fmla="*/ 0 h 5195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679" h="5195934">
                  <a:moveTo>
                    <a:pt x="717679" y="866012"/>
                  </a:moveTo>
                  <a:lnTo>
                    <a:pt x="717679" y="4329922"/>
                  </a:lnTo>
                  <a:cubicBezTo>
                    <a:pt x="717679" y="4808205"/>
                    <a:pt x="710282" y="5195930"/>
                    <a:pt x="701157" y="5195930"/>
                  </a:cubicBezTo>
                  <a:lnTo>
                    <a:pt x="0" y="5195930"/>
                  </a:lnTo>
                  <a:lnTo>
                    <a:pt x="0" y="5195930"/>
                  </a:lnTo>
                  <a:lnTo>
                    <a:pt x="0" y="4"/>
                  </a:lnTo>
                  <a:lnTo>
                    <a:pt x="0" y="4"/>
                  </a:lnTo>
                  <a:lnTo>
                    <a:pt x="701157" y="4"/>
                  </a:lnTo>
                  <a:cubicBezTo>
                    <a:pt x="710282" y="4"/>
                    <a:pt x="717679" y="387729"/>
                    <a:pt x="717679" y="866012"/>
                  </a:cubicBez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7161" tIns="103614" rIns="172194" bIns="103615" spcCol="1270" anchor="ctr"/>
            <a:lstStyle/>
            <a:p>
              <a:pPr marL="0" lvl="1" defTabSz="16002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sz="2200" b="1" dirty="0">
                  <a:solidFill>
                    <a:srgbClr val="1E1C11"/>
                  </a:solidFill>
                </a:rPr>
                <a:t>I could explain to you the two main components of SBAC beyond the summative assessment.</a:t>
              </a:r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481811" y="3567523"/>
              <a:ext cx="1134995" cy="896819"/>
            </a:xfrm>
            <a:custGeom>
              <a:avLst/>
              <a:gdLst>
                <a:gd name="T0" fmla="*/ 0 w 2922712"/>
                <a:gd name="T1" fmla="*/ 149472 h 897099"/>
                <a:gd name="T2" fmla="*/ 58064 w 2922712"/>
                <a:gd name="T3" fmla="*/ 0 h 897099"/>
                <a:gd name="T4" fmla="*/ 1076931 w 2922712"/>
                <a:gd name="T5" fmla="*/ 0 h 897099"/>
                <a:gd name="T6" fmla="*/ 1134995 w 2922712"/>
                <a:gd name="T7" fmla="*/ 149472 h 897099"/>
                <a:gd name="T8" fmla="*/ 1134995 w 2922712"/>
                <a:gd name="T9" fmla="*/ 747347 h 897099"/>
                <a:gd name="T10" fmla="*/ 1076931 w 2922712"/>
                <a:gd name="T11" fmla="*/ 896819 h 897099"/>
                <a:gd name="T12" fmla="*/ 58064 w 2922712"/>
                <a:gd name="T13" fmla="*/ 896819 h 897099"/>
                <a:gd name="T14" fmla="*/ 0 w 2922712"/>
                <a:gd name="T15" fmla="*/ 747347 h 897099"/>
                <a:gd name="T16" fmla="*/ 0 w 2922712"/>
                <a:gd name="T17" fmla="*/ 149472 h 8970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22712"/>
                <a:gd name="T28" fmla="*/ 0 h 897099"/>
                <a:gd name="T29" fmla="*/ 2922712 w 2922712"/>
                <a:gd name="T30" fmla="*/ 897099 h 8970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22712" h="897099">
                  <a:moveTo>
                    <a:pt x="0" y="149519"/>
                  </a:moveTo>
                  <a:cubicBezTo>
                    <a:pt x="0" y="66942"/>
                    <a:pt x="66942" y="0"/>
                    <a:pt x="149519" y="0"/>
                  </a:cubicBezTo>
                  <a:lnTo>
                    <a:pt x="2773193" y="0"/>
                  </a:lnTo>
                  <a:cubicBezTo>
                    <a:pt x="2855770" y="0"/>
                    <a:pt x="2922712" y="66942"/>
                    <a:pt x="2922712" y="149519"/>
                  </a:cubicBezTo>
                  <a:lnTo>
                    <a:pt x="2922712" y="747580"/>
                  </a:lnTo>
                  <a:cubicBezTo>
                    <a:pt x="2922712" y="830157"/>
                    <a:pt x="2855770" y="897099"/>
                    <a:pt x="2773193" y="897099"/>
                  </a:cubicBezTo>
                  <a:lnTo>
                    <a:pt x="149519" y="897099"/>
                  </a:lnTo>
                  <a:cubicBezTo>
                    <a:pt x="66942" y="897099"/>
                    <a:pt x="0" y="830157"/>
                    <a:pt x="0" y="747580"/>
                  </a:cubicBezTo>
                  <a:lnTo>
                    <a:pt x="0" y="149519"/>
                  </a:lnTo>
                  <a:close/>
                </a:path>
              </a:pathLst>
            </a:custGeom>
            <a:gradFill rotWithShape="1">
              <a:gsLst>
                <a:gs pos="0">
                  <a:srgbClr val="F7F8ED"/>
                </a:gs>
                <a:gs pos="64999">
                  <a:srgbClr val="E9ECD0"/>
                </a:gs>
                <a:gs pos="100000">
                  <a:srgbClr val="E1E5BD"/>
                </a:gs>
              </a:gsLst>
              <a:lin ang="5400000" scaled="1"/>
            </a:gradFill>
            <a:ln w="9525">
              <a:solidFill>
                <a:srgbClr val="9DA173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lIns="215243" tIns="129518" rIns="215243" bIns="129518" anchor="ctr"/>
            <a:lstStyle/>
            <a:p>
              <a:pPr defTabSz="2000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500" b="1" dirty="0">
                  <a:solidFill>
                    <a:srgbClr val="1E1C11"/>
                  </a:solidFill>
                  <a:latin typeface="+mn-l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616806" y="4509547"/>
              <a:ext cx="6983042" cy="896819"/>
            </a:xfrm>
            <a:custGeom>
              <a:avLst/>
              <a:gdLst>
                <a:gd name="connsiteX0" fmla="*/ 119616 w 717679"/>
                <a:gd name="connsiteY0" fmla="*/ 0 h 5195934"/>
                <a:gd name="connsiteX1" fmla="*/ 598063 w 717679"/>
                <a:gd name="connsiteY1" fmla="*/ 0 h 5195934"/>
                <a:gd name="connsiteX2" fmla="*/ 717679 w 717679"/>
                <a:gd name="connsiteY2" fmla="*/ 119616 h 5195934"/>
                <a:gd name="connsiteX3" fmla="*/ 717679 w 717679"/>
                <a:gd name="connsiteY3" fmla="*/ 5195934 h 5195934"/>
                <a:gd name="connsiteX4" fmla="*/ 717679 w 717679"/>
                <a:gd name="connsiteY4" fmla="*/ 5195934 h 5195934"/>
                <a:gd name="connsiteX5" fmla="*/ 0 w 717679"/>
                <a:gd name="connsiteY5" fmla="*/ 5195934 h 5195934"/>
                <a:gd name="connsiteX6" fmla="*/ 0 w 717679"/>
                <a:gd name="connsiteY6" fmla="*/ 5195934 h 5195934"/>
                <a:gd name="connsiteX7" fmla="*/ 0 w 717679"/>
                <a:gd name="connsiteY7" fmla="*/ 119616 h 5195934"/>
                <a:gd name="connsiteX8" fmla="*/ 119616 w 717679"/>
                <a:gd name="connsiteY8" fmla="*/ 0 h 5195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679" h="5195934">
                  <a:moveTo>
                    <a:pt x="717679" y="866012"/>
                  </a:moveTo>
                  <a:lnTo>
                    <a:pt x="717679" y="4329922"/>
                  </a:lnTo>
                  <a:cubicBezTo>
                    <a:pt x="717679" y="4808205"/>
                    <a:pt x="710282" y="5195930"/>
                    <a:pt x="701157" y="5195930"/>
                  </a:cubicBezTo>
                  <a:lnTo>
                    <a:pt x="0" y="5195930"/>
                  </a:lnTo>
                  <a:lnTo>
                    <a:pt x="0" y="5195930"/>
                  </a:lnTo>
                  <a:lnTo>
                    <a:pt x="0" y="4"/>
                  </a:lnTo>
                  <a:lnTo>
                    <a:pt x="0" y="4"/>
                  </a:lnTo>
                  <a:lnTo>
                    <a:pt x="701157" y="4"/>
                  </a:lnTo>
                  <a:cubicBezTo>
                    <a:pt x="710282" y="4"/>
                    <a:pt x="717679" y="387729"/>
                    <a:pt x="717679" y="866012"/>
                  </a:cubicBez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7161" tIns="103614" rIns="172194" bIns="103615" spcCol="1270" anchor="ctr"/>
            <a:lstStyle/>
            <a:p>
              <a:pPr marL="0" lvl="1" defTabSz="16002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sz="2200" b="1" dirty="0">
                  <a:solidFill>
                    <a:srgbClr val="1E1C11"/>
                  </a:solidFill>
                </a:rPr>
                <a:t>I am very familiar with the three main SBAC components and could explain to you their individual, varied, and related uses.  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81811" y="4509338"/>
              <a:ext cx="1134383" cy="897099"/>
            </a:xfrm>
            <a:custGeom>
              <a:avLst/>
              <a:gdLst>
                <a:gd name="connsiteX0" fmla="*/ 0 w 2922712"/>
                <a:gd name="connsiteY0" fmla="*/ 149519 h 897099"/>
                <a:gd name="connsiteX1" fmla="*/ 149519 w 2922712"/>
                <a:gd name="connsiteY1" fmla="*/ 0 h 897099"/>
                <a:gd name="connsiteX2" fmla="*/ 2773193 w 2922712"/>
                <a:gd name="connsiteY2" fmla="*/ 0 h 897099"/>
                <a:gd name="connsiteX3" fmla="*/ 2922712 w 2922712"/>
                <a:gd name="connsiteY3" fmla="*/ 149519 h 897099"/>
                <a:gd name="connsiteX4" fmla="*/ 2922712 w 2922712"/>
                <a:gd name="connsiteY4" fmla="*/ 747580 h 897099"/>
                <a:gd name="connsiteX5" fmla="*/ 2773193 w 2922712"/>
                <a:gd name="connsiteY5" fmla="*/ 897099 h 897099"/>
                <a:gd name="connsiteX6" fmla="*/ 149519 w 2922712"/>
                <a:gd name="connsiteY6" fmla="*/ 897099 h 897099"/>
                <a:gd name="connsiteX7" fmla="*/ 0 w 2922712"/>
                <a:gd name="connsiteY7" fmla="*/ 747580 h 897099"/>
                <a:gd name="connsiteX8" fmla="*/ 0 w 2922712"/>
                <a:gd name="connsiteY8" fmla="*/ 149519 h 89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2712" h="897099">
                  <a:moveTo>
                    <a:pt x="0" y="149519"/>
                  </a:moveTo>
                  <a:cubicBezTo>
                    <a:pt x="0" y="66942"/>
                    <a:pt x="66942" y="0"/>
                    <a:pt x="149519" y="0"/>
                  </a:cubicBezTo>
                  <a:lnTo>
                    <a:pt x="2773193" y="0"/>
                  </a:lnTo>
                  <a:cubicBezTo>
                    <a:pt x="2855770" y="0"/>
                    <a:pt x="2922712" y="66942"/>
                    <a:pt x="2922712" y="149519"/>
                  </a:cubicBezTo>
                  <a:lnTo>
                    <a:pt x="2922712" y="747580"/>
                  </a:lnTo>
                  <a:cubicBezTo>
                    <a:pt x="2922712" y="830157"/>
                    <a:pt x="2855770" y="897099"/>
                    <a:pt x="2773193" y="897099"/>
                  </a:cubicBezTo>
                  <a:lnTo>
                    <a:pt x="149519" y="897099"/>
                  </a:lnTo>
                  <a:cubicBezTo>
                    <a:pt x="66942" y="897099"/>
                    <a:pt x="0" y="830157"/>
                    <a:pt x="0" y="747580"/>
                  </a:cubicBezTo>
                  <a:lnTo>
                    <a:pt x="0" y="149519"/>
                  </a:lnTo>
                  <a:close/>
                </a:path>
              </a:pathLst>
            </a:cu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215243" tIns="129518" rIns="215243" bIns="129518" spcCol="1270" anchor="ctr"/>
            <a:lstStyle/>
            <a:p>
              <a:pPr defTabSz="2000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500" b="1" dirty="0">
                  <a:solidFill>
                    <a:srgbClr val="1E1C11"/>
                  </a:solidFill>
                </a:rPr>
                <a:t>4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1616806" y="5540525"/>
              <a:ext cx="6983042" cy="807866"/>
            </a:xfrm>
            <a:custGeom>
              <a:avLst/>
              <a:gdLst>
                <a:gd name="connsiteX0" fmla="*/ 119616 w 717679"/>
                <a:gd name="connsiteY0" fmla="*/ 0 h 5195934"/>
                <a:gd name="connsiteX1" fmla="*/ 598063 w 717679"/>
                <a:gd name="connsiteY1" fmla="*/ 0 h 5195934"/>
                <a:gd name="connsiteX2" fmla="*/ 717679 w 717679"/>
                <a:gd name="connsiteY2" fmla="*/ 119616 h 5195934"/>
                <a:gd name="connsiteX3" fmla="*/ 717679 w 717679"/>
                <a:gd name="connsiteY3" fmla="*/ 5195934 h 5195934"/>
                <a:gd name="connsiteX4" fmla="*/ 717679 w 717679"/>
                <a:gd name="connsiteY4" fmla="*/ 5195934 h 5195934"/>
                <a:gd name="connsiteX5" fmla="*/ 0 w 717679"/>
                <a:gd name="connsiteY5" fmla="*/ 5195934 h 5195934"/>
                <a:gd name="connsiteX6" fmla="*/ 0 w 717679"/>
                <a:gd name="connsiteY6" fmla="*/ 5195934 h 5195934"/>
                <a:gd name="connsiteX7" fmla="*/ 0 w 717679"/>
                <a:gd name="connsiteY7" fmla="*/ 119616 h 5195934"/>
                <a:gd name="connsiteX8" fmla="*/ 119616 w 717679"/>
                <a:gd name="connsiteY8" fmla="*/ 0 h 5195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679" h="5195934">
                  <a:moveTo>
                    <a:pt x="717679" y="866012"/>
                  </a:moveTo>
                  <a:lnTo>
                    <a:pt x="717679" y="4329922"/>
                  </a:lnTo>
                  <a:cubicBezTo>
                    <a:pt x="717679" y="4808205"/>
                    <a:pt x="710282" y="5195930"/>
                    <a:pt x="701157" y="5195930"/>
                  </a:cubicBezTo>
                  <a:lnTo>
                    <a:pt x="0" y="5195930"/>
                  </a:lnTo>
                  <a:lnTo>
                    <a:pt x="0" y="5195930"/>
                  </a:lnTo>
                  <a:lnTo>
                    <a:pt x="0" y="4"/>
                  </a:lnTo>
                  <a:lnTo>
                    <a:pt x="0" y="4"/>
                  </a:lnTo>
                  <a:lnTo>
                    <a:pt x="701157" y="4"/>
                  </a:lnTo>
                  <a:cubicBezTo>
                    <a:pt x="710282" y="4"/>
                    <a:pt x="717679" y="387729"/>
                    <a:pt x="717679" y="866012"/>
                  </a:cubicBez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7161" tIns="103614" rIns="172194" bIns="103615" spcCol="1270" anchor="ctr"/>
            <a:lstStyle/>
            <a:p>
              <a:pPr marL="0" lvl="1" defTabSz="16002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sz="2200" b="1" dirty="0">
                  <a:solidFill>
                    <a:srgbClr val="1E1C11"/>
                  </a:solidFill>
                </a:rPr>
                <a:t>I know all the components of SBAC inside and out; I am prepared to train others.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481811" y="5451292"/>
              <a:ext cx="1134383" cy="897099"/>
            </a:xfrm>
            <a:custGeom>
              <a:avLst/>
              <a:gdLst>
                <a:gd name="connsiteX0" fmla="*/ 0 w 2922712"/>
                <a:gd name="connsiteY0" fmla="*/ 149519 h 897099"/>
                <a:gd name="connsiteX1" fmla="*/ 149519 w 2922712"/>
                <a:gd name="connsiteY1" fmla="*/ 0 h 897099"/>
                <a:gd name="connsiteX2" fmla="*/ 2773193 w 2922712"/>
                <a:gd name="connsiteY2" fmla="*/ 0 h 897099"/>
                <a:gd name="connsiteX3" fmla="*/ 2922712 w 2922712"/>
                <a:gd name="connsiteY3" fmla="*/ 149519 h 897099"/>
                <a:gd name="connsiteX4" fmla="*/ 2922712 w 2922712"/>
                <a:gd name="connsiteY4" fmla="*/ 747580 h 897099"/>
                <a:gd name="connsiteX5" fmla="*/ 2773193 w 2922712"/>
                <a:gd name="connsiteY5" fmla="*/ 897099 h 897099"/>
                <a:gd name="connsiteX6" fmla="*/ 149519 w 2922712"/>
                <a:gd name="connsiteY6" fmla="*/ 897099 h 897099"/>
                <a:gd name="connsiteX7" fmla="*/ 0 w 2922712"/>
                <a:gd name="connsiteY7" fmla="*/ 747580 h 897099"/>
                <a:gd name="connsiteX8" fmla="*/ 0 w 2922712"/>
                <a:gd name="connsiteY8" fmla="*/ 149519 h 89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2712" h="897099">
                  <a:moveTo>
                    <a:pt x="0" y="149519"/>
                  </a:moveTo>
                  <a:cubicBezTo>
                    <a:pt x="0" y="66942"/>
                    <a:pt x="66942" y="0"/>
                    <a:pt x="149519" y="0"/>
                  </a:cubicBezTo>
                  <a:lnTo>
                    <a:pt x="2773193" y="0"/>
                  </a:lnTo>
                  <a:cubicBezTo>
                    <a:pt x="2855770" y="0"/>
                    <a:pt x="2922712" y="66942"/>
                    <a:pt x="2922712" y="149519"/>
                  </a:cubicBezTo>
                  <a:lnTo>
                    <a:pt x="2922712" y="747580"/>
                  </a:lnTo>
                  <a:cubicBezTo>
                    <a:pt x="2922712" y="830157"/>
                    <a:pt x="2855770" y="897099"/>
                    <a:pt x="2773193" y="897099"/>
                  </a:cubicBezTo>
                  <a:lnTo>
                    <a:pt x="149519" y="897099"/>
                  </a:lnTo>
                  <a:cubicBezTo>
                    <a:pt x="66942" y="897099"/>
                    <a:pt x="0" y="830157"/>
                    <a:pt x="0" y="747580"/>
                  </a:cubicBezTo>
                  <a:lnTo>
                    <a:pt x="0" y="149519"/>
                  </a:lnTo>
                  <a:close/>
                </a:path>
              </a:pathLst>
            </a:cu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215243" tIns="129518" rIns="215243" bIns="129518" spcCol="1270" anchor="ctr"/>
            <a:lstStyle/>
            <a:p>
              <a:pPr defTabSz="2000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500" b="1" dirty="0">
                  <a:solidFill>
                    <a:srgbClr val="1E1C11"/>
                  </a:solidFill>
                </a:rPr>
                <a:t>5</a:t>
              </a:r>
            </a:p>
          </p:txBody>
        </p:sp>
      </p:grpSp>
      <p:sp>
        <p:nvSpPr>
          <p:cNvPr id="18" name="Shape 37"/>
          <p:cNvSpPr txBox="1">
            <a:spLocks/>
          </p:cNvSpPr>
          <p:nvPr/>
        </p:nvSpPr>
        <p:spPr>
          <a:xfrm>
            <a:off x="457200" y="274651"/>
            <a:ext cx="8229600" cy="125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dirty="0" smtClean="0"/>
              <a:t>Self-Rate Your Knowledge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11162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600" b="1" u="sng" dirty="0" smtClean="0"/>
              <a:t>Division of Instruction and Student Testing Branch</a:t>
            </a:r>
            <a:r>
              <a:rPr lang="en-US" sz="2600" b="1" dirty="0" smtClean="0"/>
              <a:t/>
            </a:r>
            <a:br>
              <a:rPr lang="en-US" sz="2600" b="1" dirty="0" smtClean="0"/>
            </a:br>
            <a:endParaRPr lang="en-US" sz="2600" b="1" dirty="0" smtClean="0"/>
          </a:p>
          <a:p>
            <a:r>
              <a:rPr lang="en-US" dirty="0" smtClean="0"/>
              <a:t>Katie McGrath, Director, Elementary Instruction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katie.mcgrath@lausd.net</a:t>
            </a:r>
            <a:r>
              <a:rPr lang="en-US" dirty="0" smtClean="0"/>
              <a:t> </a:t>
            </a:r>
          </a:p>
          <a:p>
            <a:r>
              <a:rPr lang="en-US" dirty="0" smtClean="0"/>
              <a:t>Moses Jorge</a:t>
            </a:r>
            <a:r>
              <a:rPr lang="en-US" dirty="0"/>
              <a:t>, </a:t>
            </a:r>
            <a:r>
              <a:rPr lang="en-US" dirty="0" smtClean="0"/>
              <a:t>Coordinator, Student Testing Branch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mxj8467</a:t>
            </a:r>
            <a:r>
              <a:rPr lang="en-US" dirty="0">
                <a:hlinkClick r:id="rId3"/>
              </a:rPr>
              <a:t>@</a:t>
            </a:r>
            <a:r>
              <a:rPr lang="en-US" dirty="0" smtClean="0">
                <a:hlinkClick r:id="rId3"/>
              </a:rPr>
              <a:t>lausd.net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30</a:t>
            </a:fld>
            <a:endParaRPr lang="en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907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ChangeArrowheads="1"/>
          </p:cNvSpPr>
          <p:nvPr/>
        </p:nvSpPr>
        <p:spPr bwMode="auto">
          <a:xfrm>
            <a:off x="304800" y="609600"/>
            <a:ext cx="85344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dirty="0">
                <a:latin typeface="Century Gothic" charset="0"/>
              </a:rPr>
              <a:t>The </a:t>
            </a:r>
            <a:r>
              <a:rPr lang="ja-JP" altLang="en-US" sz="3600" dirty="0">
                <a:latin typeface="Century Gothic" charset="0"/>
              </a:rPr>
              <a:t>“</a:t>
            </a:r>
            <a:r>
              <a:rPr lang="en-US" altLang="ja-JP" sz="3600" dirty="0">
                <a:latin typeface="Century Gothic" charset="0"/>
              </a:rPr>
              <a:t>Balanced</a:t>
            </a:r>
            <a:r>
              <a:rPr lang="ja-JP" altLang="en-US" sz="3600" dirty="0">
                <a:latin typeface="Century Gothic" charset="0"/>
              </a:rPr>
              <a:t>”</a:t>
            </a:r>
            <a:r>
              <a:rPr lang="en-US" altLang="ja-JP" sz="3600" dirty="0">
                <a:latin typeface="Century Gothic" charset="0"/>
              </a:rPr>
              <a:t> in Smarter Balanced refers both to our model of an interconnected system of summative, interim, and formative components, as well as a balance between technologically advanced computer adaptive testing (CAT) and extended, thematically related performance tasks. </a:t>
            </a:r>
            <a:endParaRPr lang="en-US" sz="3600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801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51"/>
            <a:ext cx="8229600" cy="125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Smarter Balanced as a System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275" y="1457275"/>
            <a:ext cx="7375449" cy="520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3"/>
          <p:cNvSpPr>
            <a:spLocks noGrp="1"/>
          </p:cNvSpPr>
          <p:nvPr>
            <p:ph type="title"/>
          </p:nvPr>
        </p:nvSpPr>
        <p:spPr>
          <a:xfrm>
            <a:off x="631825" y="574675"/>
            <a:ext cx="8054975" cy="566738"/>
          </a:xfrm>
        </p:spPr>
        <p:txBody>
          <a:bodyPr>
            <a:normAutofit fontScale="90000"/>
          </a:bodyPr>
          <a:lstStyle/>
          <a:p>
            <a:r>
              <a:rPr lang="en-US" sz="4000" b="0" dirty="0">
                <a:latin typeface="Century Gothic" charset="0"/>
                <a:ea typeface="ＭＳ Ｐゴシック" charset="0"/>
                <a:cs typeface="ＭＳ Ｐゴシック" charset="0"/>
              </a:rPr>
              <a:t>Data Examination</a:t>
            </a:r>
          </a:p>
        </p:txBody>
      </p:sp>
      <p:sp>
        <p:nvSpPr>
          <p:cNvPr id="93186" name="Text Placeholder 4"/>
          <p:cNvSpPr>
            <a:spLocks noGrp="1"/>
          </p:cNvSpPr>
          <p:nvPr>
            <p:ph type="body" sz="half" idx="2"/>
          </p:nvPr>
        </p:nvSpPr>
        <p:spPr>
          <a:xfrm>
            <a:off x="631825" y="1255713"/>
            <a:ext cx="8054975" cy="736600"/>
          </a:xfrm>
        </p:spPr>
        <p:txBody>
          <a:bodyPr>
            <a:normAutofit fontScale="92500" lnSpcReduction="20000"/>
          </a:bodyPr>
          <a:lstStyle/>
          <a:p>
            <a:r>
              <a:rPr lang="en-US" sz="2800">
                <a:latin typeface="Century Gothic" charset="0"/>
                <a:ea typeface="ＭＳ Ｐゴシック" charset="0"/>
                <a:cs typeface="ＭＳ Ｐゴシック" charset="0"/>
              </a:rPr>
              <a:t>Process – Integrating assessment into the instructional cycle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2057400" y="2209800"/>
          <a:ext cx="5029200" cy="4027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6797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337" y="542082"/>
            <a:ext cx="5029200" cy="621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04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043863" cy="13303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entury Gothic" charset="0"/>
                <a:ea typeface="ＭＳ Ｐゴシック" charset="0"/>
              </a:rPr>
              <a:t>Assessments</a:t>
            </a:r>
          </a:p>
        </p:txBody>
      </p:sp>
      <p:pic>
        <p:nvPicPr>
          <p:cNvPr id="53251" name="Picture 3" descr="wrongassessm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8534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35038"/>
            <a:ext cx="7064375" cy="529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&quot;No&quot; Symbol 6"/>
          <p:cNvSpPr>
            <a:spLocks noChangeArrowheads="1"/>
          </p:cNvSpPr>
          <p:nvPr/>
        </p:nvSpPr>
        <p:spPr bwMode="auto">
          <a:xfrm>
            <a:off x="533400" y="1600200"/>
            <a:ext cx="7620000" cy="4767263"/>
          </a:xfrm>
          <a:custGeom>
            <a:avLst/>
            <a:gdLst>
              <a:gd name="T0" fmla="*/ 3810000 w 7620000"/>
              <a:gd name="T1" fmla="*/ 0 h 4767263"/>
              <a:gd name="T2" fmla="*/ 1115923 w 7620000"/>
              <a:gd name="T3" fmla="*/ 698150 h 4767263"/>
              <a:gd name="T4" fmla="*/ 0 w 7620000"/>
              <a:gd name="T5" fmla="*/ 2383634 h 4767263"/>
              <a:gd name="T6" fmla="*/ 1115923 w 7620000"/>
              <a:gd name="T7" fmla="*/ 4069114 h 4767263"/>
              <a:gd name="T8" fmla="*/ 3810000 w 7620000"/>
              <a:gd name="T9" fmla="*/ 4767263 h 4767263"/>
              <a:gd name="T10" fmla="*/ 6504076 w 7620000"/>
              <a:gd name="T11" fmla="*/ 4069114 h 4767263"/>
              <a:gd name="T12" fmla="*/ 7620000 w 7620000"/>
              <a:gd name="T13" fmla="*/ 2383634 h 4767263"/>
              <a:gd name="T14" fmla="*/ 6504076 w 7620000"/>
              <a:gd name="T15" fmla="*/ 698150 h 47672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115923 w 7620000"/>
              <a:gd name="T25" fmla="*/ 698150 h 4767263"/>
              <a:gd name="T26" fmla="*/ 6504076 w 7620000"/>
              <a:gd name="T27" fmla="*/ 4069114 h 476726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620000" h="4767263">
                <a:moveTo>
                  <a:pt x="0" y="2383632"/>
                </a:moveTo>
                <a:lnTo>
                  <a:pt x="0" y="2383632"/>
                </a:lnTo>
                <a:cubicBezTo>
                  <a:pt x="0" y="1067188"/>
                  <a:pt x="1705795" y="0"/>
                  <a:pt x="3809999" y="0"/>
                </a:cubicBezTo>
                <a:cubicBezTo>
                  <a:pt x="5914204" y="0"/>
                  <a:pt x="7620000" y="1067188"/>
                  <a:pt x="7620000" y="2383632"/>
                </a:cubicBezTo>
                <a:cubicBezTo>
                  <a:pt x="7620000" y="3700075"/>
                  <a:pt x="5914204" y="4767263"/>
                  <a:pt x="3810000" y="4767264"/>
                </a:cubicBezTo>
                <a:cubicBezTo>
                  <a:pt x="1705795" y="4767264"/>
                  <a:pt x="0" y="3700075"/>
                  <a:pt x="0" y="2383632"/>
                </a:cubicBezTo>
                <a:close/>
                <a:moveTo>
                  <a:pt x="6372704" y="3802285"/>
                </a:moveTo>
                <a:lnTo>
                  <a:pt x="6372704" y="3802285"/>
                </a:lnTo>
                <a:cubicBezTo>
                  <a:pt x="6978561" y="3417286"/>
                  <a:pt x="7315516" y="2910270"/>
                  <a:pt x="7315516" y="2383632"/>
                </a:cubicBezTo>
                <a:cubicBezTo>
                  <a:pt x="7315516" y="1235351"/>
                  <a:pt x="5746043" y="304486"/>
                  <a:pt x="3810001" y="304486"/>
                </a:cubicBezTo>
                <a:cubicBezTo>
                  <a:pt x="2982330" y="304485"/>
                  <a:pt x="2181353" y="478180"/>
                  <a:pt x="1548875" y="794818"/>
                </a:cubicBezTo>
                <a:close/>
                <a:moveTo>
                  <a:pt x="1247296" y="964978"/>
                </a:moveTo>
                <a:lnTo>
                  <a:pt x="1247295" y="964977"/>
                </a:lnTo>
                <a:cubicBezTo>
                  <a:pt x="641438" y="1349976"/>
                  <a:pt x="304484" y="1856992"/>
                  <a:pt x="304484" y="2383630"/>
                </a:cubicBezTo>
                <a:cubicBezTo>
                  <a:pt x="304484" y="3531911"/>
                  <a:pt x="1873956" y="4462777"/>
                  <a:pt x="3809999" y="4462777"/>
                </a:cubicBezTo>
                <a:cubicBezTo>
                  <a:pt x="4637669" y="4462777"/>
                  <a:pt x="5438646" y="4289082"/>
                  <a:pt x="6071124" y="3972444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29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200" b="1" i="1" dirty="0" err="1" smtClean="0">
                <a:solidFill>
                  <a:srgbClr val="0000FF"/>
                </a:solidFill>
                <a:latin typeface="Century Gothic" charset="0"/>
                <a:ea typeface="ＭＳ Ｐゴシック" charset="0"/>
                <a:hlinkClick r:id="rId2" action="ppaction://hlinkfile"/>
              </a:rPr>
              <a:t>wested.box.com</a:t>
            </a:r>
            <a:r>
              <a:rPr lang="en-US" sz="4200" b="1" i="1" dirty="0">
                <a:solidFill>
                  <a:srgbClr val="0000FF"/>
                </a:solidFill>
                <a:latin typeface="Century Gothic" charset="0"/>
                <a:ea typeface="ＭＳ Ｐゴシック" charset="0"/>
                <a:hlinkClick r:id="rId2" action="ppaction://hlinkfile"/>
              </a:rPr>
              <a:t>/LAUSD</a:t>
            </a:r>
            <a:endParaRPr lang="en-US" sz="4200" b="1" i="1" dirty="0">
              <a:solidFill>
                <a:srgbClr val="0000FF"/>
              </a:solidFill>
              <a:latin typeface="Century Gothic" charset="0"/>
              <a:ea typeface="ＭＳ Ｐゴシック" charset="0"/>
            </a:endParaRPr>
          </a:p>
          <a:p>
            <a:pPr marL="0" indent="0" algn="ctr">
              <a:buNone/>
            </a:pPr>
            <a:endParaRPr lang="en-US" sz="4200" b="1" i="1" dirty="0" smtClean="0">
              <a:solidFill>
                <a:srgbClr val="0000FF"/>
              </a:solidFill>
            </a:endParaRPr>
          </a:p>
          <a:p>
            <a:pPr marL="0" lvl="0" indent="0">
              <a:buNone/>
            </a:pPr>
            <a:r>
              <a:rPr lang="en" sz="4200" b="1" i="1" dirty="0" smtClean="0">
                <a:solidFill>
                  <a:srgbClr val="0000FF"/>
                </a:solidFill>
                <a:hlinkClick r:id="rId3" action="ppaction://hlinkfile"/>
              </a:rPr>
              <a:t>tinyurl.com/SBACLAUSDPD</a:t>
            </a:r>
            <a:endParaRPr lang="en-US" sz="4200" b="1" i="1" dirty="0" smtClean="0">
              <a:solidFill>
                <a:srgbClr val="0000FF"/>
              </a:solidFill>
            </a:endParaRPr>
          </a:p>
          <a:p>
            <a:pPr marL="0" lvl="0" indent="0">
              <a:buNone/>
            </a:pPr>
            <a:endParaRPr lang="en-US" sz="4200" b="1" i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4400" b="1" i="1" dirty="0">
                <a:solidFill>
                  <a:srgbClr val="0000FF"/>
                </a:solidFill>
                <a:hlinkClick r:id="rId4"/>
              </a:rPr>
              <a:t>http://</a:t>
            </a:r>
            <a:r>
              <a:rPr lang="en-US" sz="4400" b="1" i="1" dirty="0" err="1">
                <a:solidFill>
                  <a:srgbClr val="0000FF"/>
                </a:solidFill>
                <a:hlinkClick r:id="rId4"/>
              </a:rPr>
              <a:t>tinyurl.com</a:t>
            </a:r>
            <a:r>
              <a:rPr lang="en-US" sz="4400" b="1" i="1" dirty="0">
                <a:solidFill>
                  <a:srgbClr val="0000FF"/>
                </a:solidFill>
                <a:hlinkClick r:id="rId4"/>
              </a:rPr>
              <a:t>/</a:t>
            </a:r>
            <a:r>
              <a:rPr lang="en-US" sz="4400" b="1" i="1" dirty="0" err="1">
                <a:solidFill>
                  <a:srgbClr val="0000FF"/>
                </a:solidFill>
                <a:hlinkClick r:id="rId4"/>
              </a:rPr>
              <a:t>CDEtools</a:t>
            </a:r>
            <a:endParaRPr lang="en" sz="4200" b="1" i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31825" y="574675"/>
            <a:ext cx="8054975" cy="566738"/>
          </a:xfrm>
        </p:spPr>
        <p:txBody>
          <a:bodyPr>
            <a:normAutofit fontScale="90000"/>
          </a:bodyPr>
          <a:lstStyle/>
          <a:p>
            <a:r>
              <a:rPr lang="en-US" sz="4000" b="0" dirty="0" smtClean="0">
                <a:latin typeface="Century Gothic" charset="0"/>
                <a:ea typeface="ＭＳ Ｐゴシック" charset="0"/>
                <a:cs typeface="ＭＳ Ｐゴシック" charset="0"/>
              </a:rPr>
              <a:t>Shared Files and Resources</a:t>
            </a:r>
            <a:endParaRPr lang="en-US" sz="4000" b="0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78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9307</TotalTime>
  <Words>1157</Words>
  <Application>Microsoft Macintosh PowerPoint</Application>
  <PresentationFormat>On-screen Show (4:3)</PresentationFormat>
  <Paragraphs>213</Paragraphs>
  <Slides>30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Clarity</vt:lpstr>
      <vt:lpstr>Smarter Balanced Assessment  Professional Development Resources Elementary Assistant Principals’ Organization</vt:lpstr>
      <vt:lpstr>Overarching Goal</vt:lpstr>
      <vt:lpstr>PowerPoint Presentation</vt:lpstr>
      <vt:lpstr>PowerPoint Presentation</vt:lpstr>
      <vt:lpstr>Smarter Balanced as a System</vt:lpstr>
      <vt:lpstr>Data Examination</vt:lpstr>
      <vt:lpstr>PowerPoint Presentation</vt:lpstr>
      <vt:lpstr>Assessments</vt:lpstr>
      <vt:lpstr>Shared Files and Resources</vt:lpstr>
      <vt:lpstr>Summative Test Reporting</vt:lpstr>
      <vt:lpstr>Summative Assessment Scores</vt:lpstr>
      <vt:lpstr>Individual Student Report (ISR)</vt:lpstr>
      <vt:lpstr> Scale Score and Achievement Level</vt:lpstr>
      <vt:lpstr> Breakdown of Overall Score (Claims)</vt:lpstr>
      <vt:lpstr> Science CST, CMA, CAPA</vt:lpstr>
      <vt:lpstr>Summative Assessment Communication Resources</vt:lpstr>
      <vt:lpstr>PowerPoint Presentation</vt:lpstr>
      <vt:lpstr>Cycle of Collaborative Inquiry</vt:lpstr>
      <vt:lpstr>Data Examination</vt:lpstr>
      <vt:lpstr>ELA Threshold Scale Scores</vt:lpstr>
      <vt:lpstr>Mathematics Threshold Scale Scores</vt:lpstr>
      <vt:lpstr>Achievement Level Descriptors</vt:lpstr>
      <vt:lpstr>Summative Assessment Blueprints</vt:lpstr>
      <vt:lpstr>Understanding the Claims</vt:lpstr>
      <vt:lpstr>Claims, Targets and Standards</vt:lpstr>
      <vt:lpstr>Student Reports</vt:lpstr>
      <vt:lpstr>District Resources </vt:lpstr>
      <vt:lpstr>Smarter Balanced PD Resources</vt:lpstr>
      <vt:lpstr>Shared Files and Website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Smarter Balanced Assessment Resources</dc:title>
  <cp:lastModifiedBy>LAUSD user</cp:lastModifiedBy>
  <cp:revision>29</cp:revision>
  <dcterms:modified xsi:type="dcterms:W3CDTF">2015-09-08T21:01:55Z</dcterms:modified>
</cp:coreProperties>
</file>